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9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2" r:id="rId2"/>
    <p:sldId id="274" r:id="rId3"/>
    <p:sldId id="269" r:id="rId4"/>
    <p:sldId id="257" r:id="rId5"/>
    <p:sldId id="258" r:id="rId6"/>
    <p:sldId id="259" r:id="rId7"/>
    <p:sldId id="260" r:id="rId8"/>
    <p:sldId id="261" r:id="rId9"/>
    <p:sldId id="262" r:id="rId10"/>
    <p:sldId id="267" r:id="rId11"/>
    <p:sldId id="263" r:id="rId12"/>
    <p:sldId id="264" r:id="rId13"/>
    <p:sldId id="27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6272C1-97BD-488F-8EC9-AC5815512149}" type="doc">
      <dgm:prSet loTypeId="urn:microsoft.com/office/officeart/2005/8/layout/process4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72092181-275E-4D63-B296-61696E9DF99D}">
      <dgm:prSet phldrT="[Text]"/>
      <dgm:spPr/>
      <dgm:t>
        <a:bodyPr/>
        <a:lstStyle/>
        <a:p>
          <a:r>
            <a:rPr lang="cs-CZ" dirty="0" smtClean="0"/>
            <a:t>20 + 40 =</a:t>
          </a:r>
          <a:endParaRPr lang="cs-CZ" dirty="0"/>
        </a:p>
      </dgm:t>
    </dgm:pt>
    <dgm:pt modelId="{999452C3-E315-4627-9595-1088B812E99D}" type="parTrans" cxnId="{25F41C00-40FC-442C-8075-1C30522F9063}">
      <dgm:prSet/>
      <dgm:spPr/>
      <dgm:t>
        <a:bodyPr/>
        <a:lstStyle/>
        <a:p>
          <a:endParaRPr lang="cs-CZ"/>
        </a:p>
      </dgm:t>
    </dgm:pt>
    <dgm:pt modelId="{5D3CBCE6-5D27-4470-A823-5AEDCFF8F4D6}" type="sibTrans" cxnId="{25F41C00-40FC-442C-8075-1C30522F9063}">
      <dgm:prSet/>
      <dgm:spPr/>
      <dgm:t>
        <a:bodyPr/>
        <a:lstStyle/>
        <a:p>
          <a:endParaRPr lang="cs-CZ"/>
        </a:p>
      </dgm:t>
    </dgm:pt>
    <dgm:pt modelId="{0BC27D0B-E437-45ED-B749-3552423B8656}">
      <dgm:prSet phldrT="[Text]"/>
      <dgm:spPr/>
      <dgm:t>
        <a:bodyPr/>
        <a:lstStyle/>
        <a:p>
          <a:r>
            <a:rPr lang="cs-CZ" dirty="0" smtClean="0"/>
            <a:t>60 + 30 =</a:t>
          </a:r>
          <a:endParaRPr lang="cs-CZ" dirty="0"/>
        </a:p>
      </dgm:t>
    </dgm:pt>
    <dgm:pt modelId="{7BFA7EAF-551D-4DBA-9B06-7B6BA721A891}" type="parTrans" cxnId="{AF86CA05-B3DC-46CD-9644-EE2F0D0ACB0E}">
      <dgm:prSet/>
      <dgm:spPr/>
      <dgm:t>
        <a:bodyPr/>
        <a:lstStyle/>
        <a:p>
          <a:endParaRPr lang="cs-CZ"/>
        </a:p>
      </dgm:t>
    </dgm:pt>
    <dgm:pt modelId="{FCBE92B0-29D5-4827-B268-658DE08434B6}" type="sibTrans" cxnId="{AF86CA05-B3DC-46CD-9644-EE2F0D0ACB0E}">
      <dgm:prSet/>
      <dgm:spPr/>
      <dgm:t>
        <a:bodyPr/>
        <a:lstStyle/>
        <a:p>
          <a:endParaRPr lang="cs-CZ"/>
        </a:p>
      </dgm:t>
    </dgm:pt>
    <dgm:pt modelId="{2B3A400E-08E4-4FDF-ADB5-70B1CFB20DCA}">
      <dgm:prSet phldrT="[Text]"/>
      <dgm:spPr/>
      <dgm:t>
        <a:bodyPr/>
        <a:lstStyle/>
        <a:p>
          <a:r>
            <a:rPr lang="cs-CZ" dirty="0" smtClean="0"/>
            <a:t>90 + 10 =</a:t>
          </a:r>
          <a:endParaRPr lang="cs-CZ" dirty="0"/>
        </a:p>
      </dgm:t>
    </dgm:pt>
    <dgm:pt modelId="{6117BF51-1118-4376-86FC-B1DAB0B5E669}" type="parTrans" cxnId="{355FAAF2-6337-4001-BDDA-B5EA12E4A326}">
      <dgm:prSet/>
      <dgm:spPr/>
      <dgm:t>
        <a:bodyPr/>
        <a:lstStyle/>
        <a:p>
          <a:endParaRPr lang="cs-CZ"/>
        </a:p>
      </dgm:t>
    </dgm:pt>
    <dgm:pt modelId="{9CEF960F-70DA-4A6C-A408-B34F8009B43F}" type="sibTrans" cxnId="{355FAAF2-6337-4001-BDDA-B5EA12E4A326}">
      <dgm:prSet/>
      <dgm:spPr/>
      <dgm:t>
        <a:bodyPr/>
        <a:lstStyle/>
        <a:p>
          <a:endParaRPr lang="cs-CZ"/>
        </a:p>
      </dgm:t>
    </dgm:pt>
    <dgm:pt modelId="{E7D6C12A-C9FA-4ECB-B60F-33654C2140DE}">
      <dgm:prSet phldrT="[Text]"/>
      <dgm:spPr/>
      <dgm:t>
        <a:bodyPr/>
        <a:lstStyle/>
        <a:p>
          <a:r>
            <a:rPr lang="cs-CZ" dirty="0" smtClean="0"/>
            <a:t>10 + 30 =</a:t>
          </a:r>
          <a:endParaRPr lang="cs-CZ" dirty="0"/>
        </a:p>
      </dgm:t>
    </dgm:pt>
    <dgm:pt modelId="{B3D9DBEB-8C5E-437E-82FF-8A797098C2AD}" type="parTrans" cxnId="{5853B77B-5B5A-4AA3-B08F-430F397C2DDC}">
      <dgm:prSet/>
      <dgm:spPr/>
      <dgm:t>
        <a:bodyPr/>
        <a:lstStyle/>
        <a:p>
          <a:endParaRPr lang="cs-CZ"/>
        </a:p>
      </dgm:t>
    </dgm:pt>
    <dgm:pt modelId="{FD4D1349-1BB3-4D6C-9EEA-09815BF8FAF7}" type="sibTrans" cxnId="{5853B77B-5B5A-4AA3-B08F-430F397C2DDC}">
      <dgm:prSet/>
      <dgm:spPr/>
      <dgm:t>
        <a:bodyPr/>
        <a:lstStyle/>
        <a:p>
          <a:endParaRPr lang="cs-CZ"/>
        </a:p>
      </dgm:t>
    </dgm:pt>
    <dgm:pt modelId="{F7741C42-E3F2-4E77-B38F-9780FA1106BF}">
      <dgm:prSet phldrT="[Text]"/>
      <dgm:spPr/>
      <dgm:t>
        <a:bodyPr/>
        <a:lstStyle/>
        <a:p>
          <a:r>
            <a:rPr lang="cs-CZ" dirty="0" smtClean="0"/>
            <a:t>40 + 30 =</a:t>
          </a:r>
          <a:endParaRPr lang="cs-CZ" dirty="0"/>
        </a:p>
      </dgm:t>
    </dgm:pt>
    <dgm:pt modelId="{3B543485-6583-4F27-AADA-0973A75C06AD}" type="parTrans" cxnId="{CF6D651A-7361-42F6-87B7-B1B84464FE34}">
      <dgm:prSet/>
      <dgm:spPr/>
      <dgm:t>
        <a:bodyPr/>
        <a:lstStyle/>
        <a:p>
          <a:endParaRPr lang="cs-CZ"/>
        </a:p>
      </dgm:t>
    </dgm:pt>
    <dgm:pt modelId="{17366AEE-C7C7-4D48-A19A-222560C56DAC}" type="sibTrans" cxnId="{CF6D651A-7361-42F6-87B7-B1B84464FE34}">
      <dgm:prSet/>
      <dgm:spPr/>
      <dgm:t>
        <a:bodyPr/>
        <a:lstStyle/>
        <a:p>
          <a:endParaRPr lang="cs-CZ"/>
        </a:p>
      </dgm:t>
    </dgm:pt>
    <dgm:pt modelId="{9A0080E5-71D8-4F2F-B855-6E5109A28534}">
      <dgm:prSet phldrT="[Text]"/>
      <dgm:spPr/>
      <dgm:t>
        <a:bodyPr/>
        <a:lstStyle/>
        <a:p>
          <a:r>
            <a:rPr lang="cs-CZ" dirty="0" smtClean="0"/>
            <a:t>70 + 20 =</a:t>
          </a:r>
          <a:endParaRPr lang="cs-CZ" dirty="0"/>
        </a:p>
      </dgm:t>
    </dgm:pt>
    <dgm:pt modelId="{D51CF4B2-F079-445D-89B0-5915EC574ECF}" type="parTrans" cxnId="{EDD7B2BD-EFB4-4D8F-A08B-39F784A85D15}">
      <dgm:prSet/>
      <dgm:spPr/>
      <dgm:t>
        <a:bodyPr/>
        <a:lstStyle/>
        <a:p>
          <a:endParaRPr lang="cs-CZ"/>
        </a:p>
      </dgm:t>
    </dgm:pt>
    <dgm:pt modelId="{69A7F9F8-4DDB-4568-9B14-FA504168904B}" type="sibTrans" cxnId="{EDD7B2BD-EFB4-4D8F-A08B-39F784A85D15}">
      <dgm:prSet/>
      <dgm:spPr/>
      <dgm:t>
        <a:bodyPr/>
        <a:lstStyle/>
        <a:p>
          <a:endParaRPr lang="cs-CZ"/>
        </a:p>
      </dgm:t>
    </dgm:pt>
    <dgm:pt modelId="{4F461C59-5995-4F54-BB91-7491BAA64E3D}">
      <dgm:prSet phldrT="[Text]"/>
      <dgm:spPr/>
      <dgm:t>
        <a:bodyPr/>
        <a:lstStyle/>
        <a:p>
          <a:r>
            <a:rPr lang="cs-CZ" dirty="0" smtClean="0"/>
            <a:t>10 + 50 =</a:t>
          </a:r>
          <a:endParaRPr lang="cs-CZ" dirty="0"/>
        </a:p>
      </dgm:t>
    </dgm:pt>
    <dgm:pt modelId="{04A4DDC7-11B0-400B-A2CF-D540F7D51A90}" type="parTrans" cxnId="{D4343B4F-CEB3-44A2-98C6-16F3738A078D}">
      <dgm:prSet/>
      <dgm:spPr/>
      <dgm:t>
        <a:bodyPr/>
        <a:lstStyle/>
        <a:p>
          <a:endParaRPr lang="cs-CZ"/>
        </a:p>
      </dgm:t>
    </dgm:pt>
    <dgm:pt modelId="{15402374-625E-412A-995F-8AA835CB2237}" type="sibTrans" cxnId="{D4343B4F-CEB3-44A2-98C6-16F3738A078D}">
      <dgm:prSet/>
      <dgm:spPr/>
      <dgm:t>
        <a:bodyPr/>
        <a:lstStyle/>
        <a:p>
          <a:endParaRPr lang="cs-CZ"/>
        </a:p>
      </dgm:t>
    </dgm:pt>
    <dgm:pt modelId="{115D944B-A409-4CA9-AA4C-33E196D2C29C}">
      <dgm:prSet phldrT="[Text]"/>
      <dgm:spPr/>
      <dgm:t>
        <a:bodyPr/>
        <a:lstStyle/>
        <a:p>
          <a:r>
            <a:rPr lang="cs-CZ" dirty="0" smtClean="0"/>
            <a:t>60 + 20 =</a:t>
          </a:r>
          <a:endParaRPr lang="cs-CZ" dirty="0"/>
        </a:p>
      </dgm:t>
    </dgm:pt>
    <dgm:pt modelId="{9E1163C6-ECF6-4452-9D36-432786CEFEB0}" type="parTrans" cxnId="{57BA5C28-AB96-4FF2-86D6-5EBCF76C3BDD}">
      <dgm:prSet/>
      <dgm:spPr/>
      <dgm:t>
        <a:bodyPr/>
        <a:lstStyle/>
        <a:p>
          <a:endParaRPr lang="cs-CZ"/>
        </a:p>
      </dgm:t>
    </dgm:pt>
    <dgm:pt modelId="{C8FCAEB7-AD28-4541-8A86-C87F11ED4E74}" type="sibTrans" cxnId="{57BA5C28-AB96-4FF2-86D6-5EBCF76C3BDD}">
      <dgm:prSet/>
      <dgm:spPr/>
      <dgm:t>
        <a:bodyPr/>
        <a:lstStyle/>
        <a:p>
          <a:endParaRPr lang="cs-CZ"/>
        </a:p>
      </dgm:t>
    </dgm:pt>
    <dgm:pt modelId="{4F014F88-BA2D-404A-9A3E-FB1E810C38D4}">
      <dgm:prSet phldrT="[Text]"/>
      <dgm:spPr/>
      <dgm:t>
        <a:bodyPr/>
        <a:lstStyle/>
        <a:p>
          <a:r>
            <a:rPr lang="cs-CZ" dirty="0" smtClean="0"/>
            <a:t>80 + 20 =</a:t>
          </a:r>
          <a:endParaRPr lang="cs-CZ" dirty="0"/>
        </a:p>
      </dgm:t>
    </dgm:pt>
    <dgm:pt modelId="{E3FEC5BF-3EFE-4723-B5A1-B472C0693C06}" type="parTrans" cxnId="{3CF4F6B8-AAA9-4739-9A0F-727B459B4D29}">
      <dgm:prSet/>
      <dgm:spPr/>
      <dgm:t>
        <a:bodyPr/>
        <a:lstStyle/>
        <a:p>
          <a:endParaRPr lang="cs-CZ"/>
        </a:p>
      </dgm:t>
    </dgm:pt>
    <dgm:pt modelId="{38F0E1FF-5BC0-4947-BDB9-C08C0705BDAF}" type="sibTrans" cxnId="{3CF4F6B8-AAA9-4739-9A0F-727B459B4D29}">
      <dgm:prSet/>
      <dgm:spPr/>
      <dgm:t>
        <a:bodyPr/>
        <a:lstStyle/>
        <a:p>
          <a:endParaRPr lang="cs-CZ"/>
        </a:p>
      </dgm:t>
    </dgm:pt>
    <dgm:pt modelId="{3A731EF3-95EE-4CB5-9CCD-4D04A1CBD50E}" type="pres">
      <dgm:prSet presAssocID="{D26272C1-97BD-488F-8EC9-AC581551214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E295567-71D0-4C13-9B45-3BD1687CC3E6}" type="pres">
      <dgm:prSet presAssocID="{4F461C59-5995-4F54-BB91-7491BAA64E3D}" presName="boxAndChildren" presStyleCnt="0"/>
      <dgm:spPr/>
    </dgm:pt>
    <dgm:pt modelId="{D5BFD2E2-AEFF-4BEE-B232-CC3A329B4FF0}" type="pres">
      <dgm:prSet presAssocID="{4F461C59-5995-4F54-BB91-7491BAA64E3D}" presName="parentTextBox" presStyleLbl="node1" presStyleIdx="0" presStyleCnt="3"/>
      <dgm:spPr/>
      <dgm:t>
        <a:bodyPr/>
        <a:lstStyle/>
        <a:p>
          <a:endParaRPr lang="cs-CZ"/>
        </a:p>
      </dgm:t>
    </dgm:pt>
    <dgm:pt modelId="{F9E49230-75C8-4E41-AC5E-0CCCF108C240}" type="pres">
      <dgm:prSet presAssocID="{4F461C59-5995-4F54-BB91-7491BAA64E3D}" presName="entireBox" presStyleLbl="node1" presStyleIdx="0" presStyleCnt="3"/>
      <dgm:spPr/>
      <dgm:t>
        <a:bodyPr/>
        <a:lstStyle/>
        <a:p>
          <a:endParaRPr lang="cs-CZ"/>
        </a:p>
      </dgm:t>
    </dgm:pt>
    <dgm:pt modelId="{EDDED47F-C44B-4948-AA79-3279C691E7A6}" type="pres">
      <dgm:prSet presAssocID="{4F461C59-5995-4F54-BB91-7491BAA64E3D}" presName="descendantBox" presStyleCnt="0"/>
      <dgm:spPr/>
    </dgm:pt>
    <dgm:pt modelId="{BE025870-FCE1-4003-B7A2-DCEAE391333E}" type="pres">
      <dgm:prSet presAssocID="{115D944B-A409-4CA9-AA4C-33E196D2C29C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C3B18A-B6E5-4B77-AB92-577ACB0FB52C}" type="pres">
      <dgm:prSet presAssocID="{4F014F88-BA2D-404A-9A3E-FB1E810C38D4}" presName="childTextBox" presStyleLbl="fgAccFollowNode1" presStyleIdx="1" presStyleCnt="6" custLinFactNeighborX="-2362" custLinFactNeighborY="754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D02195-7141-4A3E-A30A-EAB3822F4A3D}" type="pres">
      <dgm:prSet presAssocID="{FD4D1349-1BB3-4D6C-9EEA-09815BF8FAF7}" presName="sp" presStyleCnt="0"/>
      <dgm:spPr/>
    </dgm:pt>
    <dgm:pt modelId="{26C42969-B910-450A-AF3E-5EDA579CD95A}" type="pres">
      <dgm:prSet presAssocID="{E7D6C12A-C9FA-4ECB-B60F-33654C2140DE}" presName="arrowAndChildren" presStyleCnt="0"/>
      <dgm:spPr/>
    </dgm:pt>
    <dgm:pt modelId="{F1562B17-0DB6-448D-8273-F42DB945AA8A}" type="pres">
      <dgm:prSet presAssocID="{E7D6C12A-C9FA-4ECB-B60F-33654C2140DE}" presName="parentTextArrow" presStyleLbl="node1" presStyleIdx="0" presStyleCnt="3"/>
      <dgm:spPr/>
      <dgm:t>
        <a:bodyPr/>
        <a:lstStyle/>
        <a:p>
          <a:endParaRPr lang="cs-CZ"/>
        </a:p>
      </dgm:t>
    </dgm:pt>
    <dgm:pt modelId="{33A4CC60-8F91-4A4E-9502-66179A2B5756}" type="pres">
      <dgm:prSet presAssocID="{E7D6C12A-C9FA-4ECB-B60F-33654C2140DE}" presName="arrow" presStyleLbl="node1" presStyleIdx="1" presStyleCnt="3"/>
      <dgm:spPr/>
      <dgm:t>
        <a:bodyPr/>
        <a:lstStyle/>
        <a:p>
          <a:endParaRPr lang="cs-CZ"/>
        </a:p>
      </dgm:t>
    </dgm:pt>
    <dgm:pt modelId="{D6DCF32D-238C-4FD6-AC62-CA9A449A8978}" type="pres">
      <dgm:prSet presAssocID="{E7D6C12A-C9FA-4ECB-B60F-33654C2140DE}" presName="descendantArrow" presStyleCnt="0"/>
      <dgm:spPr/>
    </dgm:pt>
    <dgm:pt modelId="{69984559-3860-45C4-AB57-BF7A870C2586}" type="pres">
      <dgm:prSet presAssocID="{F7741C42-E3F2-4E77-B38F-9780FA1106BF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7958F7-1308-4562-888D-1D7E5DC98E60}" type="pres">
      <dgm:prSet presAssocID="{9A0080E5-71D8-4F2F-B855-6E5109A28534}" presName="childTextArrow" presStyleLbl="f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82438EF-FBA7-4A5C-8308-486DEC6FB016}" type="pres">
      <dgm:prSet presAssocID="{5D3CBCE6-5D27-4470-A823-5AEDCFF8F4D6}" presName="sp" presStyleCnt="0"/>
      <dgm:spPr/>
    </dgm:pt>
    <dgm:pt modelId="{3E31DB05-3A61-4639-9EC6-383BB5E8ACDA}" type="pres">
      <dgm:prSet presAssocID="{72092181-275E-4D63-B296-61696E9DF99D}" presName="arrowAndChildren" presStyleCnt="0"/>
      <dgm:spPr/>
    </dgm:pt>
    <dgm:pt modelId="{B268B2E1-EB0D-4F4B-8B55-A5E51A46C301}" type="pres">
      <dgm:prSet presAssocID="{72092181-275E-4D63-B296-61696E9DF99D}" presName="parentTextArrow" presStyleLbl="node1" presStyleIdx="1" presStyleCnt="3"/>
      <dgm:spPr/>
      <dgm:t>
        <a:bodyPr/>
        <a:lstStyle/>
        <a:p>
          <a:endParaRPr lang="cs-CZ"/>
        </a:p>
      </dgm:t>
    </dgm:pt>
    <dgm:pt modelId="{AFF3DD3C-9872-416F-B4BE-940ECDEE57E7}" type="pres">
      <dgm:prSet presAssocID="{72092181-275E-4D63-B296-61696E9DF99D}" presName="arrow" presStyleLbl="node1" presStyleIdx="2" presStyleCnt="3"/>
      <dgm:spPr/>
      <dgm:t>
        <a:bodyPr/>
        <a:lstStyle/>
        <a:p>
          <a:endParaRPr lang="cs-CZ"/>
        </a:p>
      </dgm:t>
    </dgm:pt>
    <dgm:pt modelId="{B37919DB-FC37-4B10-BF0C-3F89B1E33CA7}" type="pres">
      <dgm:prSet presAssocID="{72092181-275E-4D63-B296-61696E9DF99D}" presName="descendantArrow" presStyleCnt="0"/>
      <dgm:spPr/>
    </dgm:pt>
    <dgm:pt modelId="{10D28B78-2047-4CFF-91C6-0A85D05B2FA7}" type="pres">
      <dgm:prSet presAssocID="{0BC27D0B-E437-45ED-B749-3552423B8656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948B42-F215-437C-ABBA-7DFFF81B6599}" type="pres">
      <dgm:prSet presAssocID="{2B3A400E-08E4-4FDF-ADB5-70B1CFB20DCA}" presName="childTextArrow" presStyleLbl="fgAccFollowNode1" presStyleIdx="5" presStyleCnt="6" custLinFactNeighborX="4725" custLinFactNeighborY="1062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F86CA05-B3DC-46CD-9644-EE2F0D0ACB0E}" srcId="{72092181-275E-4D63-B296-61696E9DF99D}" destId="{0BC27D0B-E437-45ED-B749-3552423B8656}" srcOrd="0" destOrd="0" parTransId="{7BFA7EAF-551D-4DBA-9B06-7B6BA721A891}" sibTransId="{FCBE92B0-29D5-4827-B268-658DE08434B6}"/>
    <dgm:cxn modelId="{EDD7B2BD-EFB4-4D8F-A08B-39F784A85D15}" srcId="{E7D6C12A-C9FA-4ECB-B60F-33654C2140DE}" destId="{9A0080E5-71D8-4F2F-B855-6E5109A28534}" srcOrd="1" destOrd="0" parTransId="{D51CF4B2-F079-445D-89B0-5915EC574ECF}" sibTransId="{69A7F9F8-4DDB-4568-9B14-FA504168904B}"/>
    <dgm:cxn modelId="{57BA5C28-AB96-4FF2-86D6-5EBCF76C3BDD}" srcId="{4F461C59-5995-4F54-BB91-7491BAA64E3D}" destId="{115D944B-A409-4CA9-AA4C-33E196D2C29C}" srcOrd="0" destOrd="0" parTransId="{9E1163C6-ECF6-4452-9D36-432786CEFEB0}" sibTransId="{C8FCAEB7-AD28-4541-8A86-C87F11ED4E74}"/>
    <dgm:cxn modelId="{04B84FA6-B75D-4C1A-BE52-1E2B4D16E84E}" type="presOf" srcId="{2B3A400E-08E4-4FDF-ADB5-70B1CFB20DCA}" destId="{D1948B42-F215-437C-ABBA-7DFFF81B6599}" srcOrd="0" destOrd="0" presId="urn:microsoft.com/office/officeart/2005/8/layout/process4"/>
    <dgm:cxn modelId="{D4343B4F-CEB3-44A2-98C6-16F3738A078D}" srcId="{D26272C1-97BD-488F-8EC9-AC5815512149}" destId="{4F461C59-5995-4F54-BB91-7491BAA64E3D}" srcOrd="2" destOrd="0" parTransId="{04A4DDC7-11B0-400B-A2CF-D540F7D51A90}" sibTransId="{15402374-625E-412A-995F-8AA835CB2237}"/>
    <dgm:cxn modelId="{2B44616A-C541-432F-9B16-526084889776}" type="presOf" srcId="{E7D6C12A-C9FA-4ECB-B60F-33654C2140DE}" destId="{F1562B17-0DB6-448D-8273-F42DB945AA8A}" srcOrd="0" destOrd="0" presId="urn:microsoft.com/office/officeart/2005/8/layout/process4"/>
    <dgm:cxn modelId="{CF6D651A-7361-42F6-87B7-B1B84464FE34}" srcId="{E7D6C12A-C9FA-4ECB-B60F-33654C2140DE}" destId="{F7741C42-E3F2-4E77-B38F-9780FA1106BF}" srcOrd="0" destOrd="0" parTransId="{3B543485-6583-4F27-AADA-0973A75C06AD}" sibTransId="{17366AEE-C7C7-4D48-A19A-222560C56DAC}"/>
    <dgm:cxn modelId="{2E1BFA99-8C43-46C1-B867-392360475CB8}" type="presOf" srcId="{D26272C1-97BD-488F-8EC9-AC5815512149}" destId="{3A731EF3-95EE-4CB5-9CCD-4D04A1CBD50E}" srcOrd="0" destOrd="0" presId="urn:microsoft.com/office/officeart/2005/8/layout/process4"/>
    <dgm:cxn modelId="{6CDDF06B-BBEB-44F3-94C8-FFA29CDA510D}" type="presOf" srcId="{4F461C59-5995-4F54-BB91-7491BAA64E3D}" destId="{F9E49230-75C8-4E41-AC5E-0CCCF108C240}" srcOrd="1" destOrd="0" presId="urn:microsoft.com/office/officeart/2005/8/layout/process4"/>
    <dgm:cxn modelId="{25F41C00-40FC-442C-8075-1C30522F9063}" srcId="{D26272C1-97BD-488F-8EC9-AC5815512149}" destId="{72092181-275E-4D63-B296-61696E9DF99D}" srcOrd="0" destOrd="0" parTransId="{999452C3-E315-4627-9595-1088B812E99D}" sibTransId="{5D3CBCE6-5D27-4470-A823-5AEDCFF8F4D6}"/>
    <dgm:cxn modelId="{36B5C70F-FB12-480A-B921-81CCF138E56D}" type="presOf" srcId="{0BC27D0B-E437-45ED-B749-3552423B8656}" destId="{10D28B78-2047-4CFF-91C6-0A85D05B2FA7}" srcOrd="0" destOrd="0" presId="urn:microsoft.com/office/officeart/2005/8/layout/process4"/>
    <dgm:cxn modelId="{B3FF24C0-DFEC-4105-A43D-78AD6E546155}" type="presOf" srcId="{115D944B-A409-4CA9-AA4C-33E196D2C29C}" destId="{BE025870-FCE1-4003-B7A2-DCEAE391333E}" srcOrd="0" destOrd="0" presId="urn:microsoft.com/office/officeart/2005/8/layout/process4"/>
    <dgm:cxn modelId="{2E5668AB-7794-424B-A203-93F9A72907A2}" type="presOf" srcId="{4F461C59-5995-4F54-BB91-7491BAA64E3D}" destId="{D5BFD2E2-AEFF-4BEE-B232-CC3A329B4FF0}" srcOrd="0" destOrd="0" presId="urn:microsoft.com/office/officeart/2005/8/layout/process4"/>
    <dgm:cxn modelId="{329970F9-4798-4B54-990E-5B718E711E6E}" type="presOf" srcId="{72092181-275E-4D63-B296-61696E9DF99D}" destId="{B268B2E1-EB0D-4F4B-8B55-A5E51A46C301}" srcOrd="0" destOrd="0" presId="urn:microsoft.com/office/officeart/2005/8/layout/process4"/>
    <dgm:cxn modelId="{896A8B06-6E69-483F-B8D4-1DF323C0D24C}" type="presOf" srcId="{9A0080E5-71D8-4F2F-B855-6E5109A28534}" destId="{C77958F7-1308-4562-888D-1D7E5DC98E60}" srcOrd="0" destOrd="0" presId="urn:microsoft.com/office/officeart/2005/8/layout/process4"/>
    <dgm:cxn modelId="{355FAAF2-6337-4001-BDDA-B5EA12E4A326}" srcId="{72092181-275E-4D63-B296-61696E9DF99D}" destId="{2B3A400E-08E4-4FDF-ADB5-70B1CFB20DCA}" srcOrd="1" destOrd="0" parTransId="{6117BF51-1118-4376-86FC-B1DAB0B5E669}" sibTransId="{9CEF960F-70DA-4A6C-A408-B34F8009B43F}"/>
    <dgm:cxn modelId="{FEDBA364-073E-49E2-8A54-AD3845F6F81D}" type="presOf" srcId="{F7741C42-E3F2-4E77-B38F-9780FA1106BF}" destId="{69984559-3860-45C4-AB57-BF7A870C2586}" srcOrd="0" destOrd="0" presId="urn:microsoft.com/office/officeart/2005/8/layout/process4"/>
    <dgm:cxn modelId="{3CF4F6B8-AAA9-4739-9A0F-727B459B4D29}" srcId="{4F461C59-5995-4F54-BB91-7491BAA64E3D}" destId="{4F014F88-BA2D-404A-9A3E-FB1E810C38D4}" srcOrd="1" destOrd="0" parTransId="{E3FEC5BF-3EFE-4723-B5A1-B472C0693C06}" sibTransId="{38F0E1FF-5BC0-4947-BDB9-C08C0705BDAF}"/>
    <dgm:cxn modelId="{F1A415F4-731F-40A4-A8DF-974318542F78}" type="presOf" srcId="{E7D6C12A-C9FA-4ECB-B60F-33654C2140DE}" destId="{33A4CC60-8F91-4A4E-9502-66179A2B5756}" srcOrd="1" destOrd="0" presId="urn:microsoft.com/office/officeart/2005/8/layout/process4"/>
    <dgm:cxn modelId="{5853B77B-5B5A-4AA3-B08F-430F397C2DDC}" srcId="{D26272C1-97BD-488F-8EC9-AC5815512149}" destId="{E7D6C12A-C9FA-4ECB-B60F-33654C2140DE}" srcOrd="1" destOrd="0" parTransId="{B3D9DBEB-8C5E-437E-82FF-8A797098C2AD}" sibTransId="{FD4D1349-1BB3-4D6C-9EEA-09815BF8FAF7}"/>
    <dgm:cxn modelId="{C67AD1F7-992B-4FCF-9E82-099BE5A5F71A}" type="presOf" srcId="{72092181-275E-4D63-B296-61696E9DF99D}" destId="{AFF3DD3C-9872-416F-B4BE-940ECDEE57E7}" srcOrd="1" destOrd="0" presId="urn:microsoft.com/office/officeart/2005/8/layout/process4"/>
    <dgm:cxn modelId="{B5858E24-3BFD-449B-A0F9-C46BC6CA10C1}" type="presOf" srcId="{4F014F88-BA2D-404A-9A3E-FB1E810C38D4}" destId="{F0C3B18A-B6E5-4B77-AB92-577ACB0FB52C}" srcOrd="0" destOrd="0" presId="urn:microsoft.com/office/officeart/2005/8/layout/process4"/>
    <dgm:cxn modelId="{0AB68083-EF2D-4095-B792-2CCAE388FEAA}" type="presParOf" srcId="{3A731EF3-95EE-4CB5-9CCD-4D04A1CBD50E}" destId="{EE295567-71D0-4C13-9B45-3BD1687CC3E6}" srcOrd="0" destOrd="0" presId="urn:microsoft.com/office/officeart/2005/8/layout/process4"/>
    <dgm:cxn modelId="{8DD32C4F-CB59-449F-B697-59409391D3F0}" type="presParOf" srcId="{EE295567-71D0-4C13-9B45-3BD1687CC3E6}" destId="{D5BFD2E2-AEFF-4BEE-B232-CC3A329B4FF0}" srcOrd="0" destOrd="0" presId="urn:microsoft.com/office/officeart/2005/8/layout/process4"/>
    <dgm:cxn modelId="{33CB3C32-2AF1-4362-BA16-0F763875B339}" type="presParOf" srcId="{EE295567-71D0-4C13-9B45-3BD1687CC3E6}" destId="{F9E49230-75C8-4E41-AC5E-0CCCF108C240}" srcOrd="1" destOrd="0" presId="urn:microsoft.com/office/officeart/2005/8/layout/process4"/>
    <dgm:cxn modelId="{B0B4369D-F771-436F-9942-173F796E20D3}" type="presParOf" srcId="{EE295567-71D0-4C13-9B45-3BD1687CC3E6}" destId="{EDDED47F-C44B-4948-AA79-3279C691E7A6}" srcOrd="2" destOrd="0" presId="urn:microsoft.com/office/officeart/2005/8/layout/process4"/>
    <dgm:cxn modelId="{8783EC45-5ABE-44F9-99A1-948846430EF7}" type="presParOf" srcId="{EDDED47F-C44B-4948-AA79-3279C691E7A6}" destId="{BE025870-FCE1-4003-B7A2-DCEAE391333E}" srcOrd="0" destOrd="0" presId="urn:microsoft.com/office/officeart/2005/8/layout/process4"/>
    <dgm:cxn modelId="{49EBE74E-029A-49DC-9BB8-85A986809ADF}" type="presParOf" srcId="{EDDED47F-C44B-4948-AA79-3279C691E7A6}" destId="{F0C3B18A-B6E5-4B77-AB92-577ACB0FB52C}" srcOrd="1" destOrd="0" presId="urn:microsoft.com/office/officeart/2005/8/layout/process4"/>
    <dgm:cxn modelId="{9A6F9E6C-9FBF-4415-9DBF-BD27BFF812EA}" type="presParOf" srcId="{3A731EF3-95EE-4CB5-9CCD-4D04A1CBD50E}" destId="{B7D02195-7141-4A3E-A30A-EAB3822F4A3D}" srcOrd="1" destOrd="0" presId="urn:microsoft.com/office/officeart/2005/8/layout/process4"/>
    <dgm:cxn modelId="{6611987C-11F0-4D76-902B-13DD36958AFC}" type="presParOf" srcId="{3A731EF3-95EE-4CB5-9CCD-4D04A1CBD50E}" destId="{26C42969-B910-450A-AF3E-5EDA579CD95A}" srcOrd="2" destOrd="0" presId="urn:microsoft.com/office/officeart/2005/8/layout/process4"/>
    <dgm:cxn modelId="{60EB69BD-EF37-44D1-8ADB-818B2DFF3894}" type="presParOf" srcId="{26C42969-B910-450A-AF3E-5EDA579CD95A}" destId="{F1562B17-0DB6-448D-8273-F42DB945AA8A}" srcOrd="0" destOrd="0" presId="urn:microsoft.com/office/officeart/2005/8/layout/process4"/>
    <dgm:cxn modelId="{22028800-D9C0-4B58-8F5B-5CB7F27856EC}" type="presParOf" srcId="{26C42969-B910-450A-AF3E-5EDA579CD95A}" destId="{33A4CC60-8F91-4A4E-9502-66179A2B5756}" srcOrd="1" destOrd="0" presId="urn:microsoft.com/office/officeart/2005/8/layout/process4"/>
    <dgm:cxn modelId="{5165BDEB-6B4A-4C48-A80B-C5BEBED2CEE1}" type="presParOf" srcId="{26C42969-B910-450A-AF3E-5EDA579CD95A}" destId="{D6DCF32D-238C-4FD6-AC62-CA9A449A8978}" srcOrd="2" destOrd="0" presId="urn:microsoft.com/office/officeart/2005/8/layout/process4"/>
    <dgm:cxn modelId="{9E41B0A1-EFD6-4104-A51F-D743FA5EB2EB}" type="presParOf" srcId="{D6DCF32D-238C-4FD6-AC62-CA9A449A8978}" destId="{69984559-3860-45C4-AB57-BF7A870C2586}" srcOrd="0" destOrd="0" presId="urn:microsoft.com/office/officeart/2005/8/layout/process4"/>
    <dgm:cxn modelId="{9D7C6D57-4BFA-4CE8-A2C0-014F725D2752}" type="presParOf" srcId="{D6DCF32D-238C-4FD6-AC62-CA9A449A8978}" destId="{C77958F7-1308-4562-888D-1D7E5DC98E60}" srcOrd="1" destOrd="0" presId="urn:microsoft.com/office/officeart/2005/8/layout/process4"/>
    <dgm:cxn modelId="{36B13C7F-F5A5-4DD5-8952-34B9489E595E}" type="presParOf" srcId="{3A731EF3-95EE-4CB5-9CCD-4D04A1CBD50E}" destId="{782438EF-FBA7-4A5C-8308-486DEC6FB016}" srcOrd="3" destOrd="0" presId="urn:microsoft.com/office/officeart/2005/8/layout/process4"/>
    <dgm:cxn modelId="{BFBBBE4A-1BCE-4C51-AC2C-79F257AF9540}" type="presParOf" srcId="{3A731EF3-95EE-4CB5-9CCD-4D04A1CBD50E}" destId="{3E31DB05-3A61-4639-9EC6-383BB5E8ACDA}" srcOrd="4" destOrd="0" presId="urn:microsoft.com/office/officeart/2005/8/layout/process4"/>
    <dgm:cxn modelId="{6C42374A-F761-43AA-BCB2-8CADDF1081F0}" type="presParOf" srcId="{3E31DB05-3A61-4639-9EC6-383BB5E8ACDA}" destId="{B268B2E1-EB0D-4F4B-8B55-A5E51A46C301}" srcOrd="0" destOrd="0" presId="urn:microsoft.com/office/officeart/2005/8/layout/process4"/>
    <dgm:cxn modelId="{C51AE0F5-2335-461C-A284-04EBF5F75E98}" type="presParOf" srcId="{3E31DB05-3A61-4639-9EC6-383BB5E8ACDA}" destId="{AFF3DD3C-9872-416F-B4BE-940ECDEE57E7}" srcOrd="1" destOrd="0" presId="urn:microsoft.com/office/officeart/2005/8/layout/process4"/>
    <dgm:cxn modelId="{4978CEFD-D9B5-465E-9600-D705996ACAC3}" type="presParOf" srcId="{3E31DB05-3A61-4639-9EC6-383BB5E8ACDA}" destId="{B37919DB-FC37-4B10-BF0C-3F89B1E33CA7}" srcOrd="2" destOrd="0" presId="urn:microsoft.com/office/officeart/2005/8/layout/process4"/>
    <dgm:cxn modelId="{DFFFD628-E41B-49F9-AD82-36BEA41304D0}" type="presParOf" srcId="{B37919DB-FC37-4B10-BF0C-3F89B1E33CA7}" destId="{10D28B78-2047-4CFF-91C6-0A85D05B2FA7}" srcOrd="0" destOrd="0" presId="urn:microsoft.com/office/officeart/2005/8/layout/process4"/>
    <dgm:cxn modelId="{16A6B25C-2ACA-4A82-8B2C-E1A57EE8B530}" type="presParOf" srcId="{B37919DB-FC37-4B10-BF0C-3F89B1E33CA7}" destId="{D1948B42-F215-437C-ABBA-7DFFF81B6599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24392A-0783-4920-BBFD-7C9A229297FF}" type="doc">
      <dgm:prSet loTypeId="urn:microsoft.com/office/officeart/2008/layout/VerticalAccent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3C41FE77-A8FA-44EC-822F-F82441DB27AA}">
      <dgm:prSet phldrT="[Text]"/>
      <dgm:spPr/>
      <dgm:t>
        <a:bodyPr/>
        <a:lstStyle/>
        <a:p>
          <a:r>
            <a:rPr lang="cs-CZ" dirty="0" smtClean="0"/>
            <a:t>80 – 40 =		80 – 10 =</a:t>
          </a:r>
          <a:endParaRPr lang="cs-CZ" dirty="0"/>
        </a:p>
      </dgm:t>
    </dgm:pt>
    <dgm:pt modelId="{BCBFB13A-BC97-44EC-BC36-FD970348046A}" type="parTrans" cxnId="{B95673CE-045D-45E6-A25F-03792C641DED}">
      <dgm:prSet/>
      <dgm:spPr/>
      <dgm:t>
        <a:bodyPr/>
        <a:lstStyle/>
        <a:p>
          <a:endParaRPr lang="cs-CZ"/>
        </a:p>
      </dgm:t>
    </dgm:pt>
    <dgm:pt modelId="{D2D89BDE-FA72-41DC-BD4F-67D7DE5311E7}" type="sibTrans" cxnId="{B95673CE-045D-45E6-A25F-03792C641DED}">
      <dgm:prSet/>
      <dgm:spPr/>
      <dgm:t>
        <a:bodyPr/>
        <a:lstStyle/>
        <a:p>
          <a:endParaRPr lang="cs-CZ"/>
        </a:p>
      </dgm:t>
    </dgm:pt>
    <dgm:pt modelId="{8F862879-C6CF-4C78-85EB-C4E0BD5ECC51}">
      <dgm:prSet phldrT="[Text]"/>
      <dgm:spPr/>
      <dgm:t>
        <a:bodyPr/>
        <a:lstStyle/>
        <a:p>
          <a:r>
            <a:rPr lang="cs-CZ" dirty="0" smtClean="0"/>
            <a:t>60 – 40 =		40 – 30 =</a:t>
          </a:r>
          <a:endParaRPr lang="cs-CZ" dirty="0"/>
        </a:p>
      </dgm:t>
    </dgm:pt>
    <dgm:pt modelId="{88ED7AA3-6983-4E60-A541-653E12C0F629}" type="parTrans" cxnId="{00A76A34-B82F-41AF-AF7E-0D654CDC7C32}">
      <dgm:prSet/>
      <dgm:spPr/>
      <dgm:t>
        <a:bodyPr/>
        <a:lstStyle/>
        <a:p>
          <a:endParaRPr lang="cs-CZ"/>
        </a:p>
      </dgm:t>
    </dgm:pt>
    <dgm:pt modelId="{90F14BC2-5014-420B-B109-87CE646BB986}" type="sibTrans" cxnId="{00A76A34-B82F-41AF-AF7E-0D654CDC7C32}">
      <dgm:prSet/>
      <dgm:spPr/>
      <dgm:t>
        <a:bodyPr/>
        <a:lstStyle/>
        <a:p>
          <a:endParaRPr lang="cs-CZ"/>
        </a:p>
      </dgm:t>
    </dgm:pt>
    <dgm:pt modelId="{203C43A3-6552-4DF0-B415-5E12DBE4DF8A}">
      <dgm:prSet phldrT="[Text]"/>
      <dgm:spPr/>
      <dgm:t>
        <a:bodyPr/>
        <a:lstStyle/>
        <a:p>
          <a:r>
            <a:rPr lang="cs-CZ" dirty="0" smtClean="0"/>
            <a:t>30 – 20 =		70 – 30 =</a:t>
          </a:r>
          <a:endParaRPr lang="cs-CZ" dirty="0"/>
        </a:p>
      </dgm:t>
    </dgm:pt>
    <dgm:pt modelId="{9348A1B4-B79B-4D47-8D3D-EA61D36BCE69}" type="parTrans" cxnId="{EFE36894-01FF-4870-B9AB-F31AD0636334}">
      <dgm:prSet/>
      <dgm:spPr/>
      <dgm:t>
        <a:bodyPr/>
        <a:lstStyle/>
        <a:p>
          <a:endParaRPr lang="cs-CZ"/>
        </a:p>
      </dgm:t>
    </dgm:pt>
    <dgm:pt modelId="{EC9BB2E9-78FA-4313-BE44-F8C83E780CA8}" type="sibTrans" cxnId="{EFE36894-01FF-4870-B9AB-F31AD0636334}">
      <dgm:prSet/>
      <dgm:spPr/>
      <dgm:t>
        <a:bodyPr/>
        <a:lstStyle/>
        <a:p>
          <a:endParaRPr lang="cs-CZ"/>
        </a:p>
      </dgm:t>
    </dgm:pt>
    <dgm:pt modelId="{A87E75E6-375D-4227-BA40-A4779A4A93DF}">
      <dgm:prSet phldrT="[Text]"/>
      <dgm:spPr/>
      <dgm:t>
        <a:bodyPr/>
        <a:lstStyle/>
        <a:p>
          <a:r>
            <a:rPr lang="cs-CZ" dirty="0" smtClean="0"/>
            <a:t>90 – 50 =		60 – 20 =</a:t>
          </a:r>
          <a:endParaRPr lang="cs-CZ" dirty="0"/>
        </a:p>
      </dgm:t>
    </dgm:pt>
    <dgm:pt modelId="{127DDBD0-8FE8-46D4-AD09-080E950CB384}" type="parTrans" cxnId="{049F80D8-F418-4175-8FB8-2502572E2AE6}">
      <dgm:prSet/>
      <dgm:spPr/>
      <dgm:t>
        <a:bodyPr/>
        <a:lstStyle/>
        <a:p>
          <a:endParaRPr lang="cs-CZ"/>
        </a:p>
      </dgm:t>
    </dgm:pt>
    <dgm:pt modelId="{732BBA75-546B-4E12-A52F-B8B240005A4B}" type="sibTrans" cxnId="{049F80D8-F418-4175-8FB8-2502572E2AE6}">
      <dgm:prSet/>
      <dgm:spPr/>
      <dgm:t>
        <a:bodyPr/>
        <a:lstStyle/>
        <a:p>
          <a:endParaRPr lang="cs-CZ"/>
        </a:p>
      </dgm:t>
    </dgm:pt>
    <dgm:pt modelId="{E90A2A37-FA03-4389-8D31-9EADB311675E}">
      <dgm:prSet phldrT="[Text]"/>
      <dgm:spPr/>
      <dgm:t>
        <a:bodyPr/>
        <a:lstStyle/>
        <a:p>
          <a:r>
            <a:rPr lang="cs-CZ" dirty="0" smtClean="0"/>
            <a:t>50 – 30 =		30 – 10 =</a:t>
          </a:r>
          <a:endParaRPr lang="cs-CZ" dirty="0"/>
        </a:p>
      </dgm:t>
    </dgm:pt>
    <dgm:pt modelId="{26217AFA-D072-4A0F-874F-35943486364A}" type="parTrans" cxnId="{96BF8F13-348B-4DC8-82CC-199FEC5F07D8}">
      <dgm:prSet/>
      <dgm:spPr/>
      <dgm:t>
        <a:bodyPr/>
        <a:lstStyle/>
        <a:p>
          <a:endParaRPr lang="cs-CZ"/>
        </a:p>
      </dgm:t>
    </dgm:pt>
    <dgm:pt modelId="{0421DCD9-7410-4408-855B-8BD708E42A2D}" type="sibTrans" cxnId="{96BF8F13-348B-4DC8-82CC-199FEC5F07D8}">
      <dgm:prSet/>
      <dgm:spPr/>
      <dgm:t>
        <a:bodyPr/>
        <a:lstStyle/>
        <a:p>
          <a:endParaRPr lang="cs-CZ"/>
        </a:p>
      </dgm:t>
    </dgm:pt>
    <dgm:pt modelId="{D761D0E0-B84A-4601-8BE0-4616C6FBA3AE}">
      <dgm:prSet phldrT="[Text]"/>
      <dgm:spPr/>
      <dgm:t>
        <a:bodyPr/>
        <a:lstStyle/>
        <a:p>
          <a:r>
            <a:rPr lang="cs-CZ" dirty="0" smtClean="0"/>
            <a:t>70 – 60 =		20 – 10 =</a:t>
          </a:r>
          <a:endParaRPr lang="cs-CZ" dirty="0"/>
        </a:p>
      </dgm:t>
    </dgm:pt>
    <dgm:pt modelId="{0D3C2CE9-DB3B-4BFF-AA17-9CD1737D40B1}" type="parTrans" cxnId="{E10C5226-91E9-4442-9811-BFFF01210F37}">
      <dgm:prSet/>
      <dgm:spPr/>
      <dgm:t>
        <a:bodyPr/>
        <a:lstStyle/>
        <a:p>
          <a:endParaRPr lang="cs-CZ"/>
        </a:p>
      </dgm:t>
    </dgm:pt>
    <dgm:pt modelId="{31EDB9A3-C7F8-40C6-B7D1-F03E5DA71854}" type="sibTrans" cxnId="{E10C5226-91E9-4442-9811-BFFF01210F37}">
      <dgm:prSet/>
      <dgm:spPr/>
      <dgm:t>
        <a:bodyPr/>
        <a:lstStyle/>
        <a:p>
          <a:endParaRPr lang="cs-CZ"/>
        </a:p>
      </dgm:t>
    </dgm:pt>
    <dgm:pt modelId="{7998048E-1D47-42B9-9E46-34F30575B5A1}" type="pres">
      <dgm:prSet presAssocID="{A524392A-0783-4920-BBFD-7C9A229297F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C5B3077E-5071-4F1B-8F70-4C93DB6C7BFA}" type="pres">
      <dgm:prSet presAssocID="{3C41FE77-A8FA-44EC-822F-F82441DB27AA}" presName="parenttextcomposite" presStyleCnt="0"/>
      <dgm:spPr/>
    </dgm:pt>
    <dgm:pt modelId="{6B57C117-E8C7-4F7D-A33E-CABC90D03C09}" type="pres">
      <dgm:prSet presAssocID="{3C41FE77-A8FA-44EC-822F-F82441DB27AA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8B8AB7-6924-4B95-9C18-AC42CC3BBB27}" type="pres">
      <dgm:prSet presAssocID="{3C41FE77-A8FA-44EC-822F-F82441DB27AA}" presName="composite" presStyleCnt="0"/>
      <dgm:spPr/>
    </dgm:pt>
    <dgm:pt modelId="{DE513DC2-AE90-4DEC-AB9D-792383ED83AF}" type="pres">
      <dgm:prSet presAssocID="{3C41FE77-A8FA-44EC-822F-F82441DB27AA}" presName="chevron1" presStyleLbl="alignNode1" presStyleIdx="0" presStyleCnt="21"/>
      <dgm:spPr/>
    </dgm:pt>
    <dgm:pt modelId="{C40B7861-5E5B-42DA-A850-0CC216A4F16B}" type="pres">
      <dgm:prSet presAssocID="{3C41FE77-A8FA-44EC-822F-F82441DB27AA}" presName="chevron2" presStyleLbl="alignNode1" presStyleIdx="1" presStyleCnt="21"/>
      <dgm:spPr/>
    </dgm:pt>
    <dgm:pt modelId="{E5C38627-2C22-4434-A807-66BBE701AC08}" type="pres">
      <dgm:prSet presAssocID="{3C41FE77-A8FA-44EC-822F-F82441DB27AA}" presName="chevron3" presStyleLbl="alignNode1" presStyleIdx="2" presStyleCnt="21"/>
      <dgm:spPr/>
    </dgm:pt>
    <dgm:pt modelId="{FC4A22F7-98B3-4565-BFB4-82C85B5BA4B9}" type="pres">
      <dgm:prSet presAssocID="{3C41FE77-A8FA-44EC-822F-F82441DB27AA}" presName="chevron4" presStyleLbl="alignNode1" presStyleIdx="3" presStyleCnt="21"/>
      <dgm:spPr/>
    </dgm:pt>
    <dgm:pt modelId="{9EECBC5C-2FE3-4F15-B849-7FB66960B08C}" type="pres">
      <dgm:prSet presAssocID="{3C41FE77-A8FA-44EC-822F-F82441DB27AA}" presName="chevron5" presStyleLbl="alignNode1" presStyleIdx="4" presStyleCnt="21"/>
      <dgm:spPr/>
    </dgm:pt>
    <dgm:pt modelId="{38C8FF59-F2ED-4FF6-A376-81A33E73AD9E}" type="pres">
      <dgm:prSet presAssocID="{3C41FE77-A8FA-44EC-822F-F82441DB27AA}" presName="chevron6" presStyleLbl="alignNode1" presStyleIdx="5" presStyleCnt="21"/>
      <dgm:spPr/>
    </dgm:pt>
    <dgm:pt modelId="{55C387DD-BC1C-4F5F-A12D-E8E4B75ACA9F}" type="pres">
      <dgm:prSet presAssocID="{3C41FE77-A8FA-44EC-822F-F82441DB27AA}" presName="chevron7" presStyleLbl="alignNode1" presStyleIdx="6" presStyleCnt="21"/>
      <dgm:spPr/>
    </dgm:pt>
    <dgm:pt modelId="{0670E3EC-B057-497F-B782-5BB36622CFB3}" type="pres">
      <dgm:prSet presAssocID="{3C41FE77-A8FA-44EC-822F-F82441DB27AA}" presName="childtext" presStyleLbl="solidFgAcc1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FF2254-00C8-48C3-8E40-BBADCA70F8B1}" type="pres">
      <dgm:prSet presAssocID="{D2D89BDE-FA72-41DC-BD4F-67D7DE5311E7}" presName="sibTrans" presStyleCnt="0"/>
      <dgm:spPr/>
    </dgm:pt>
    <dgm:pt modelId="{9CFF0E63-0D6E-4706-B514-C7CF7413E375}" type="pres">
      <dgm:prSet presAssocID="{203C43A3-6552-4DF0-B415-5E12DBE4DF8A}" presName="parenttextcomposite" presStyleCnt="0"/>
      <dgm:spPr/>
    </dgm:pt>
    <dgm:pt modelId="{79D22D0F-D15C-4D22-A130-ABCF66B78D4E}" type="pres">
      <dgm:prSet presAssocID="{203C43A3-6552-4DF0-B415-5E12DBE4DF8A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01B93A-4E7A-4C07-9651-C70D0D202C8F}" type="pres">
      <dgm:prSet presAssocID="{203C43A3-6552-4DF0-B415-5E12DBE4DF8A}" presName="composite" presStyleCnt="0"/>
      <dgm:spPr/>
    </dgm:pt>
    <dgm:pt modelId="{B521F831-675B-466C-BBA1-8B4E40B7181D}" type="pres">
      <dgm:prSet presAssocID="{203C43A3-6552-4DF0-B415-5E12DBE4DF8A}" presName="chevron1" presStyleLbl="alignNode1" presStyleIdx="7" presStyleCnt="21"/>
      <dgm:spPr/>
    </dgm:pt>
    <dgm:pt modelId="{42A4EBA6-F5F3-4362-9AB0-89636A4BCC8A}" type="pres">
      <dgm:prSet presAssocID="{203C43A3-6552-4DF0-B415-5E12DBE4DF8A}" presName="chevron2" presStyleLbl="alignNode1" presStyleIdx="8" presStyleCnt="21"/>
      <dgm:spPr/>
    </dgm:pt>
    <dgm:pt modelId="{5A6F455E-C57D-43C4-AE86-3BAC46A3A2EC}" type="pres">
      <dgm:prSet presAssocID="{203C43A3-6552-4DF0-B415-5E12DBE4DF8A}" presName="chevron3" presStyleLbl="alignNode1" presStyleIdx="9" presStyleCnt="21"/>
      <dgm:spPr/>
    </dgm:pt>
    <dgm:pt modelId="{594AFC6B-D54A-4290-8D66-666068FA5DAD}" type="pres">
      <dgm:prSet presAssocID="{203C43A3-6552-4DF0-B415-5E12DBE4DF8A}" presName="chevron4" presStyleLbl="alignNode1" presStyleIdx="10" presStyleCnt="21"/>
      <dgm:spPr/>
    </dgm:pt>
    <dgm:pt modelId="{0913E964-861E-43B1-A08D-2FD7A36798DD}" type="pres">
      <dgm:prSet presAssocID="{203C43A3-6552-4DF0-B415-5E12DBE4DF8A}" presName="chevron5" presStyleLbl="alignNode1" presStyleIdx="11" presStyleCnt="21"/>
      <dgm:spPr/>
    </dgm:pt>
    <dgm:pt modelId="{7955544C-45D8-4D2E-A8C4-406E7017AAD6}" type="pres">
      <dgm:prSet presAssocID="{203C43A3-6552-4DF0-B415-5E12DBE4DF8A}" presName="chevron6" presStyleLbl="alignNode1" presStyleIdx="12" presStyleCnt="21"/>
      <dgm:spPr/>
    </dgm:pt>
    <dgm:pt modelId="{12660B59-77C6-4667-97A6-45349B586861}" type="pres">
      <dgm:prSet presAssocID="{203C43A3-6552-4DF0-B415-5E12DBE4DF8A}" presName="chevron7" presStyleLbl="alignNode1" presStyleIdx="13" presStyleCnt="21"/>
      <dgm:spPr/>
    </dgm:pt>
    <dgm:pt modelId="{438EFC41-AED3-47EB-AC32-B35E19F177ED}" type="pres">
      <dgm:prSet presAssocID="{203C43A3-6552-4DF0-B415-5E12DBE4DF8A}" presName="childtext" presStyleLbl="solidFgAcc1" presStyleIdx="1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78A27D-FCE1-455E-8972-11ED2F4E9EFC}" type="pres">
      <dgm:prSet presAssocID="{EC9BB2E9-78FA-4313-BE44-F8C83E780CA8}" presName="sibTrans" presStyleCnt="0"/>
      <dgm:spPr/>
    </dgm:pt>
    <dgm:pt modelId="{275CEC3E-20C8-469C-B643-5417CB55FB0E}" type="pres">
      <dgm:prSet presAssocID="{E90A2A37-FA03-4389-8D31-9EADB311675E}" presName="parenttextcomposite" presStyleCnt="0"/>
      <dgm:spPr/>
    </dgm:pt>
    <dgm:pt modelId="{79B2CBB3-6DB7-4CFD-9157-29EA3E42B83B}" type="pres">
      <dgm:prSet presAssocID="{E90A2A37-FA03-4389-8D31-9EADB311675E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CC8CA1-1853-4EB5-BD9D-EC5850B68E76}" type="pres">
      <dgm:prSet presAssocID="{E90A2A37-FA03-4389-8D31-9EADB311675E}" presName="composite" presStyleCnt="0"/>
      <dgm:spPr/>
    </dgm:pt>
    <dgm:pt modelId="{1D18F551-9AA2-45C5-8D63-A49FEDAD37D7}" type="pres">
      <dgm:prSet presAssocID="{E90A2A37-FA03-4389-8D31-9EADB311675E}" presName="chevron1" presStyleLbl="alignNode1" presStyleIdx="14" presStyleCnt="21"/>
      <dgm:spPr/>
    </dgm:pt>
    <dgm:pt modelId="{14F88968-AB6D-473C-98A1-F2FDA7B44062}" type="pres">
      <dgm:prSet presAssocID="{E90A2A37-FA03-4389-8D31-9EADB311675E}" presName="chevron2" presStyleLbl="alignNode1" presStyleIdx="15" presStyleCnt="21"/>
      <dgm:spPr/>
    </dgm:pt>
    <dgm:pt modelId="{1BBDE36F-D12A-4A18-BC81-B589F1E8B518}" type="pres">
      <dgm:prSet presAssocID="{E90A2A37-FA03-4389-8D31-9EADB311675E}" presName="chevron3" presStyleLbl="alignNode1" presStyleIdx="16" presStyleCnt="21"/>
      <dgm:spPr/>
    </dgm:pt>
    <dgm:pt modelId="{99B525AF-CF4E-4163-B93B-E39806B827DA}" type="pres">
      <dgm:prSet presAssocID="{E90A2A37-FA03-4389-8D31-9EADB311675E}" presName="chevron4" presStyleLbl="alignNode1" presStyleIdx="17" presStyleCnt="21"/>
      <dgm:spPr/>
    </dgm:pt>
    <dgm:pt modelId="{FD505376-2A28-4EEF-83D7-5FD9D3B147D9}" type="pres">
      <dgm:prSet presAssocID="{E90A2A37-FA03-4389-8D31-9EADB311675E}" presName="chevron5" presStyleLbl="alignNode1" presStyleIdx="18" presStyleCnt="21"/>
      <dgm:spPr/>
    </dgm:pt>
    <dgm:pt modelId="{F5E84D60-B13E-4107-AB6D-CB9ED1A73122}" type="pres">
      <dgm:prSet presAssocID="{E90A2A37-FA03-4389-8D31-9EADB311675E}" presName="chevron6" presStyleLbl="alignNode1" presStyleIdx="19" presStyleCnt="21"/>
      <dgm:spPr/>
    </dgm:pt>
    <dgm:pt modelId="{431FD247-BD8E-4C82-AED7-0B740C6040B5}" type="pres">
      <dgm:prSet presAssocID="{E90A2A37-FA03-4389-8D31-9EADB311675E}" presName="chevron7" presStyleLbl="alignNode1" presStyleIdx="20" presStyleCnt="21"/>
      <dgm:spPr/>
    </dgm:pt>
    <dgm:pt modelId="{7C12B9A4-2C0A-41FB-92BA-37BD92E7E725}" type="pres">
      <dgm:prSet presAssocID="{E90A2A37-FA03-4389-8D31-9EADB311675E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9B77D98-30C6-4874-8065-E3D6A5FE0802}" type="presOf" srcId="{A524392A-0783-4920-BBFD-7C9A229297FF}" destId="{7998048E-1D47-42B9-9E46-34F30575B5A1}" srcOrd="0" destOrd="0" presId="urn:microsoft.com/office/officeart/2008/layout/VerticalAccentList"/>
    <dgm:cxn modelId="{55023884-5C95-4E90-9F79-167D60A56009}" type="presOf" srcId="{E90A2A37-FA03-4389-8D31-9EADB311675E}" destId="{79B2CBB3-6DB7-4CFD-9157-29EA3E42B83B}" srcOrd="0" destOrd="0" presId="urn:microsoft.com/office/officeart/2008/layout/VerticalAccentList"/>
    <dgm:cxn modelId="{B95673CE-045D-45E6-A25F-03792C641DED}" srcId="{A524392A-0783-4920-BBFD-7C9A229297FF}" destId="{3C41FE77-A8FA-44EC-822F-F82441DB27AA}" srcOrd="0" destOrd="0" parTransId="{BCBFB13A-BC97-44EC-BC36-FD970348046A}" sibTransId="{D2D89BDE-FA72-41DC-BD4F-67D7DE5311E7}"/>
    <dgm:cxn modelId="{C2C7AE50-471B-425F-AF9E-5537BA2F64E7}" type="presOf" srcId="{D761D0E0-B84A-4601-8BE0-4616C6FBA3AE}" destId="{7C12B9A4-2C0A-41FB-92BA-37BD92E7E725}" srcOrd="0" destOrd="0" presId="urn:microsoft.com/office/officeart/2008/layout/VerticalAccentList"/>
    <dgm:cxn modelId="{04ADEE31-7B79-4C64-B03C-414F427C16C3}" type="presOf" srcId="{3C41FE77-A8FA-44EC-822F-F82441DB27AA}" destId="{6B57C117-E8C7-4F7D-A33E-CABC90D03C09}" srcOrd="0" destOrd="0" presId="urn:microsoft.com/office/officeart/2008/layout/VerticalAccentList"/>
    <dgm:cxn modelId="{5B070347-24F0-4421-984D-AFE7BCB1B297}" type="presOf" srcId="{203C43A3-6552-4DF0-B415-5E12DBE4DF8A}" destId="{79D22D0F-D15C-4D22-A130-ABCF66B78D4E}" srcOrd="0" destOrd="0" presId="urn:microsoft.com/office/officeart/2008/layout/VerticalAccentList"/>
    <dgm:cxn modelId="{DFEC75F6-EDDF-485D-B5CC-388DD90B96D5}" type="presOf" srcId="{8F862879-C6CF-4C78-85EB-C4E0BD5ECC51}" destId="{0670E3EC-B057-497F-B782-5BB36622CFB3}" srcOrd="0" destOrd="0" presId="urn:microsoft.com/office/officeart/2008/layout/VerticalAccentList"/>
    <dgm:cxn modelId="{96BF8F13-348B-4DC8-82CC-199FEC5F07D8}" srcId="{A524392A-0783-4920-BBFD-7C9A229297FF}" destId="{E90A2A37-FA03-4389-8D31-9EADB311675E}" srcOrd="2" destOrd="0" parTransId="{26217AFA-D072-4A0F-874F-35943486364A}" sibTransId="{0421DCD9-7410-4408-855B-8BD708E42A2D}"/>
    <dgm:cxn modelId="{E10C5226-91E9-4442-9811-BFFF01210F37}" srcId="{E90A2A37-FA03-4389-8D31-9EADB311675E}" destId="{D761D0E0-B84A-4601-8BE0-4616C6FBA3AE}" srcOrd="0" destOrd="0" parTransId="{0D3C2CE9-DB3B-4BFF-AA17-9CD1737D40B1}" sibTransId="{31EDB9A3-C7F8-40C6-B7D1-F03E5DA71854}"/>
    <dgm:cxn modelId="{049F80D8-F418-4175-8FB8-2502572E2AE6}" srcId="{203C43A3-6552-4DF0-B415-5E12DBE4DF8A}" destId="{A87E75E6-375D-4227-BA40-A4779A4A93DF}" srcOrd="0" destOrd="0" parTransId="{127DDBD0-8FE8-46D4-AD09-080E950CB384}" sibTransId="{732BBA75-546B-4E12-A52F-B8B240005A4B}"/>
    <dgm:cxn modelId="{E4D32F98-9945-45F6-8A80-3AE93572C1AF}" type="presOf" srcId="{A87E75E6-375D-4227-BA40-A4779A4A93DF}" destId="{438EFC41-AED3-47EB-AC32-B35E19F177ED}" srcOrd="0" destOrd="0" presId="urn:microsoft.com/office/officeart/2008/layout/VerticalAccentList"/>
    <dgm:cxn modelId="{EFE36894-01FF-4870-B9AB-F31AD0636334}" srcId="{A524392A-0783-4920-BBFD-7C9A229297FF}" destId="{203C43A3-6552-4DF0-B415-5E12DBE4DF8A}" srcOrd="1" destOrd="0" parTransId="{9348A1B4-B79B-4D47-8D3D-EA61D36BCE69}" sibTransId="{EC9BB2E9-78FA-4313-BE44-F8C83E780CA8}"/>
    <dgm:cxn modelId="{00A76A34-B82F-41AF-AF7E-0D654CDC7C32}" srcId="{3C41FE77-A8FA-44EC-822F-F82441DB27AA}" destId="{8F862879-C6CF-4C78-85EB-C4E0BD5ECC51}" srcOrd="0" destOrd="0" parTransId="{88ED7AA3-6983-4E60-A541-653E12C0F629}" sibTransId="{90F14BC2-5014-420B-B109-87CE646BB986}"/>
    <dgm:cxn modelId="{80623697-32C5-4CAD-AF8A-E3D8F098DB8B}" type="presParOf" srcId="{7998048E-1D47-42B9-9E46-34F30575B5A1}" destId="{C5B3077E-5071-4F1B-8F70-4C93DB6C7BFA}" srcOrd="0" destOrd="0" presId="urn:microsoft.com/office/officeart/2008/layout/VerticalAccentList"/>
    <dgm:cxn modelId="{F47762F1-1A67-42EE-8C0E-CF7A17183FBD}" type="presParOf" srcId="{C5B3077E-5071-4F1B-8F70-4C93DB6C7BFA}" destId="{6B57C117-E8C7-4F7D-A33E-CABC90D03C09}" srcOrd="0" destOrd="0" presId="urn:microsoft.com/office/officeart/2008/layout/VerticalAccentList"/>
    <dgm:cxn modelId="{34B0D020-D108-4422-9265-F579A9122650}" type="presParOf" srcId="{7998048E-1D47-42B9-9E46-34F30575B5A1}" destId="{A18B8AB7-6924-4B95-9C18-AC42CC3BBB27}" srcOrd="1" destOrd="0" presId="urn:microsoft.com/office/officeart/2008/layout/VerticalAccentList"/>
    <dgm:cxn modelId="{122A1DF8-33E4-4062-BDC6-88E461554E97}" type="presParOf" srcId="{A18B8AB7-6924-4B95-9C18-AC42CC3BBB27}" destId="{DE513DC2-AE90-4DEC-AB9D-792383ED83AF}" srcOrd="0" destOrd="0" presId="urn:microsoft.com/office/officeart/2008/layout/VerticalAccentList"/>
    <dgm:cxn modelId="{78A4D702-5E46-4457-9D0A-7BCC148EFA79}" type="presParOf" srcId="{A18B8AB7-6924-4B95-9C18-AC42CC3BBB27}" destId="{C40B7861-5E5B-42DA-A850-0CC216A4F16B}" srcOrd="1" destOrd="0" presId="urn:microsoft.com/office/officeart/2008/layout/VerticalAccentList"/>
    <dgm:cxn modelId="{9BCAFBE3-917F-47F5-8E63-E5FC1344503C}" type="presParOf" srcId="{A18B8AB7-6924-4B95-9C18-AC42CC3BBB27}" destId="{E5C38627-2C22-4434-A807-66BBE701AC08}" srcOrd="2" destOrd="0" presId="urn:microsoft.com/office/officeart/2008/layout/VerticalAccentList"/>
    <dgm:cxn modelId="{C115AE63-18D2-4D39-8613-219F2153A9D2}" type="presParOf" srcId="{A18B8AB7-6924-4B95-9C18-AC42CC3BBB27}" destId="{FC4A22F7-98B3-4565-BFB4-82C85B5BA4B9}" srcOrd="3" destOrd="0" presId="urn:microsoft.com/office/officeart/2008/layout/VerticalAccentList"/>
    <dgm:cxn modelId="{D9373C0E-4F02-4D71-93B0-9B418F7D9227}" type="presParOf" srcId="{A18B8AB7-6924-4B95-9C18-AC42CC3BBB27}" destId="{9EECBC5C-2FE3-4F15-B849-7FB66960B08C}" srcOrd="4" destOrd="0" presId="urn:microsoft.com/office/officeart/2008/layout/VerticalAccentList"/>
    <dgm:cxn modelId="{5BA02115-D6FD-46F0-BF36-6989CA394BDF}" type="presParOf" srcId="{A18B8AB7-6924-4B95-9C18-AC42CC3BBB27}" destId="{38C8FF59-F2ED-4FF6-A376-81A33E73AD9E}" srcOrd="5" destOrd="0" presId="urn:microsoft.com/office/officeart/2008/layout/VerticalAccentList"/>
    <dgm:cxn modelId="{C6DF02E5-5525-48C8-8620-6D8048C73D27}" type="presParOf" srcId="{A18B8AB7-6924-4B95-9C18-AC42CC3BBB27}" destId="{55C387DD-BC1C-4F5F-A12D-E8E4B75ACA9F}" srcOrd="6" destOrd="0" presId="urn:microsoft.com/office/officeart/2008/layout/VerticalAccentList"/>
    <dgm:cxn modelId="{7C3F1E74-6692-44EC-A24C-B0AC325F6A50}" type="presParOf" srcId="{A18B8AB7-6924-4B95-9C18-AC42CC3BBB27}" destId="{0670E3EC-B057-497F-B782-5BB36622CFB3}" srcOrd="7" destOrd="0" presId="urn:microsoft.com/office/officeart/2008/layout/VerticalAccentList"/>
    <dgm:cxn modelId="{101520F0-7077-4BF5-8787-CB89D034F027}" type="presParOf" srcId="{7998048E-1D47-42B9-9E46-34F30575B5A1}" destId="{8EFF2254-00C8-48C3-8E40-BBADCA70F8B1}" srcOrd="2" destOrd="0" presId="urn:microsoft.com/office/officeart/2008/layout/VerticalAccentList"/>
    <dgm:cxn modelId="{F4E0E221-47D6-425F-B0E8-B7F6F59983A1}" type="presParOf" srcId="{7998048E-1D47-42B9-9E46-34F30575B5A1}" destId="{9CFF0E63-0D6E-4706-B514-C7CF7413E375}" srcOrd="3" destOrd="0" presId="urn:microsoft.com/office/officeart/2008/layout/VerticalAccentList"/>
    <dgm:cxn modelId="{E5CD1C7D-FD84-487C-876A-1FF0F192A9A0}" type="presParOf" srcId="{9CFF0E63-0D6E-4706-B514-C7CF7413E375}" destId="{79D22D0F-D15C-4D22-A130-ABCF66B78D4E}" srcOrd="0" destOrd="0" presId="urn:microsoft.com/office/officeart/2008/layout/VerticalAccentList"/>
    <dgm:cxn modelId="{B59D503C-C397-4359-99AE-61ADA662770B}" type="presParOf" srcId="{7998048E-1D47-42B9-9E46-34F30575B5A1}" destId="{B501B93A-4E7A-4C07-9651-C70D0D202C8F}" srcOrd="4" destOrd="0" presId="urn:microsoft.com/office/officeart/2008/layout/VerticalAccentList"/>
    <dgm:cxn modelId="{961107DC-BB06-42B6-9F7F-E4D413DA57F6}" type="presParOf" srcId="{B501B93A-4E7A-4C07-9651-C70D0D202C8F}" destId="{B521F831-675B-466C-BBA1-8B4E40B7181D}" srcOrd="0" destOrd="0" presId="urn:microsoft.com/office/officeart/2008/layout/VerticalAccentList"/>
    <dgm:cxn modelId="{3BFD9BDD-B3F1-4EAD-B07A-A0D03064479F}" type="presParOf" srcId="{B501B93A-4E7A-4C07-9651-C70D0D202C8F}" destId="{42A4EBA6-F5F3-4362-9AB0-89636A4BCC8A}" srcOrd="1" destOrd="0" presId="urn:microsoft.com/office/officeart/2008/layout/VerticalAccentList"/>
    <dgm:cxn modelId="{B1344483-0139-4DA8-8EF2-47CCA0D7EEBE}" type="presParOf" srcId="{B501B93A-4E7A-4C07-9651-C70D0D202C8F}" destId="{5A6F455E-C57D-43C4-AE86-3BAC46A3A2EC}" srcOrd="2" destOrd="0" presId="urn:microsoft.com/office/officeart/2008/layout/VerticalAccentList"/>
    <dgm:cxn modelId="{E0959760-6B90-4EAE-812E-F4CD0210F0B9}" type="presParOf" srcId="{B501B93A-4E7A-4C07-9651-C70D0D202C8F}" destId="{594AFC6B-D54A-4290-8D66-666068FA5DAD}" srcOrd="3" destOrd="0" presId="urn:microsoft.com/office/officeart/2008/layout/VerticalAccentList"/>
    <dgm:cxn modelId="{6F86CDE0-5F28-48F3-8DC2-08C642F6D061}" type="presParOf" srcId="{B501B93A-4E7A-4C07-9651-C70D0D202C8F}" destId="{0913E964-861E-43B1-A08D-2FD7A36798DD}" srcOrd="4" destOrd="0" presId="urn:microsoft.com/office/officeart/2008/layout/VerticalAccentList"/>
    <dgm:cxn modelId="{9CC3B63B-7C4F-4EBE-AB9A-64904C12E1F0}" type="presParOf" srcId="{B501B93A-4E7A-4C07-9651-C70D0D202C8F}" destId="{7955544C-45D8-4D2E-A8C4-406E7017AAD6}" srcOrd="5" destOrd="0" presId="urn:microsoft.com/office/officeart/2008/layout/VerticalAccentList"/>
    <dgm:cxn modelId="{1C76E544-0B0A-4669-AFDA-FD9700F7336F}" type="presParOf" srcId="{B501B93A-4E7A-4C07-9651-C70D0D202C8F}" destId="{12660B59-77C6-4667-97A6-45349B586861}" srcOrd="6" destOrd="0" presId="urn:microsoft.com/office/officeart/2008/layout/VerticalAccentList"/>
    <dgm:cxn modelId="{5E33C48C-BE75-4BF8-8B30-B4FC170096C6}" type="presParOf" srcId="{B501B93A-4E7A-4C07-9651-C70D0D202C8F}" destId="{438EFC41-AED3-47EB-AC32-B35E19F177ED}" srcOrd="7" destOrd="0" presId="urn:microsoft.com/office/officeart/2008/layout/VerticalAccentList"/>
    <dgm:cxn modelId="{736FB8D0-C902-4F4F-A2DD-8CDFCBBCD9F8}" type="presParOf" srcId="{7998048E-1D47-42B9-9E46-34F30575B5A1}" destId="{5F78A27D-FCE1-455E-8972-11ED2F4E9EFC}" srcOrd="5" destOrd="0" presId="urn:microsoft.com/office/officeart/2008/layout/VerticalAccentList"/>
    <dgm:cxn modelId="{246E571C-2D4C-4D56-9974-1C8E5D483865}" type="presParOf" srcId="{7998048E-1D47-42B9-9E46-34F30575B5A1}" destId="{275CEC3E-20C8-469C-B643-5417CB55FB0E}" srcOrd="6" destOrd="0" presId="urn:microsoft.com/office/officeart/2008/layout/VerticalAccentList"/>
    <dgm:cxn modelId="{E27AE870-D968-4CAB-B0C8-A73DA89BC2A9}" type="presParOf" srcId="{275CEC3E-20C8-469C-B643-5417CB55FB0E}" destId="{79B2CBB3-6DB7-4CFD-9157-29EA3E42B83B}" srcOrd="0" destOrd="0" presId="urn:microsoft.com/office/officeart/2008/layout/VerticalAccentList"/>
    <dgm:cxn modelId="{E2388BCA-4454-41A3-9B73-37754F0359DD}" type="presParOf" srcId="{7998048E-1D47-42B9-9E46-34F30575B5A1}" destId="{BCCC8CA1-1853-4EB5-BD9D-EC5850B68E76}" srcOrd="7" destOrd="0" presId="urn:microsoft.com/office/officeart/2008/layout/VerticalAccentList"/>
    <dgm:cxn modelId="{7D22657A-8CBF-4BD0-AA35-0687E9090453}" type="presParOf" srcId="{BCCC8CA1-1853-4EB5-BD9D-EC5850B68E76}" destId="{1D18F551-9AA2-45C5-8D63-A49FEDAD37D7}" srcOrd="0" destOrd="0" presId="urn:microsoft.com/office/officeart/2008/layout/VerticalAccentList"/>
    <dgm:cxn modelId="{95332BEB-B70B-4405-B189-F1B18C224073}" type="presParOf" srcId="{BCCC8CA1-1853-4EB5-BD9D-EC5850B68E76}" destId="{14F88968-AB6D-473C-98A1-F2FDA7B44062}" srcOrd="1" destOrd="0" presId="urn:microsoft.com/office/officeart/2008/layout/VerticalAccentList"/>
    <dgm:cxn modelId="{1CC73DC6-6A0D-47E6-8F84-F882ED5F8214}" type="presParOf" srcId="{BCCC8CA1-1853-4EB5-BD9D-EC5850B68E76}" destId="{1BBDE36F-D12A-4A18-BC81-B589F1E8B518}" srcOrd="2" destOrd="0" presId="urn:microsoft.com/office/officeart/2008/layout/VerticalAccentList"/>
    <dgm:cxn modelId="{47175C0D-93A5-4C6E-9058-A56F503D387C}" type="presParOf" srcId="{BCCC8CA1-1853-4EB5-BD9D-EC5850B68E76}" destId="{99B525AF-CF4E-4163-B93B-E39806B827DA}" srcOrd="3" destOrd="0" presId="urn:microsoft.com/office/officeart/2008/layout/VerticalAccentList"/>
    <dgm:cxn modelId="{803BE7C0-1C58-45BF-A82A-8F9556A1B9FD}" type="presParOf" srcId="{BCCC8CA1-1853-4EB5-BD9D-EC5850B68E76}" destId="{FD505376-2A28-4EEF-83D7-5FD9D3B147D9}" srcOrd="4" destOrd="0" presId="urn:microsoft.com/office/officeart/2008/layout/VerticalAccentList"/>
    <dgm:cxn modelId="{DFCC89BF-E2D1-4322-8765-22236B971CD1}" type="presParOf" srcId="{BCCC8CA1-1853-4EB5-BD9D-EC5850B68E76}" destId="{F5E84D60-B13E-4107-AB6D-CB9ED1A73122}" srcOrd="5" destOrd="0" presId="urn:microsoft.com/office/officeart/2008/layout/VerticalAccentList"/>
    <dgm:cxn modelId="{AD0B9205-6DB2-4A18-86D4-01EE99A4B9BB}" type="presParOf" srcId="{BCCC8CA1-1853-4EB5-BD9D-EC5850B68E76}" destId="{431FD247-BD8E-4C82-AED7-0B740C6040B5}" srcOrd="6" destOrd="0" presId="urn:microsoft.com/office/officeart/2008/layout/VerticalAccentList"/>
    <dgm:cxn modelId="{81EE7D79-8AC7-4993-B892-8F2CFA36E387}" type="presParOf" srcId="{BCCC8CA1-1853-4EB5-BD9D-EC5850B68E76}" destId="{7C12B9A4-2C0A-41FB-92BA-37BD92E7E725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90611CB-D846-4872-8B4E-5A999FD63E10}" type="doc">
      <dgm:prSet loTypeId="urn:microsoft.com/office/officeart/2005/8/layout/bProcess2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F60644C4-441B-46C3-B8D4-7197E9D21AF3}">
      <dgm:prSet phldrT="[Text]" custT="1"/>
      <dgm:spPr/>
      <dgm:t>
        <a:bodyPr/>
        <a:lstStyle/>
        <a:p>
          <a:r>
            <a:rPr lang="cs-CZ" sz="1400" dirty="0" smtClean="0"/>
            <a:t>40</a:t>
          </a:r>
          <a:endParaRPr lang="cs-CZ" sz="1400" dirty="0"/>
        </a:p>
      </dgm:t>
    </dgm:pt>
    <dgm:pt modelId="{6C93EED5-74B9-4E1B-99FE-740CFB541C8A}" type="parTrans" cxnId="{DAFF6491-9540-4E69-805B-33ED73BA1E12}">
      <dgm:prSet/>
      <dgm:spPr/>
      <dgm:t>
        <a:bodyPr/>
        <a:lstStyle/>
        <a:p>
          <a:endParaRPr lang="cs-CZ"/>
        </a:p>
      </dgm:t>
    </dgm:pt>
    <dgm:pt modelId="{B96830E9-3C52-4767-A079-2D9B76DBC114}" type="sibTrans" cxnId="{DAFF6491-9540-4E69-805B-33ED73BA1E12}">
      <dgm:prSet/>
      <dgm:spPr/>
      <dgm:t>
        <a:bodyPr/>
        <a:lstStyle/>
        <a:p>
          <a:endParaRPr lang="cs-CZ"/>
        </a:p>
      </dgm:t>
    </dgm:pt>
    <dgm:pt modelId="{ED93A6CE-4AC7-42EC-BE83-F8021ECDE49A}">
      <dgm:prSet phldrT="[Text]"/>
      <dgm:spPr/>
      <dgm:t>
        <a:bodyPr/>
        <a:lstStyle/>
        <a:p>
          <a:r>
            <a:rPr lang="cs-CZ" dirty="0" smtClean="0"/>
            <a:t>+20</a:t>
          </a:r>
          <a:endParaRPr lang="cs-CZ" dirty="0"/>
        </a:p>
      </dgm:t>
    </dgm:pt>
    <dgm:pt modelId="{CD055483-46CA-410E-B168-4840C99CE01E}" type="parTrans" cxnId="{7782AF27-D51D-43FD-AC06-1512C7127232}">
      <dgm:prSet/>
      <dgm:spPr/>
      <dgm:t>
        <a:bodyPr/>
        <a:lstStyle/>
        <a:p>
          <a:endParaRPr lang="cs-CZ"/>
        </a:p>
      </dgm:t>
    </dgm:pt>
    <dgm:pt modelId="{E6EE69AA-75F9-4146-A516-C37EB9870690}" type="sibTrans" cxnId="{7782AF27-D51D-43FD-AC06-1512C7127232}">
      <dgm:prSet/>
      <dgm:spPr/>
      <dgm:t>
        <a:bodyPr/>
        <a:lstStyle/>
        <a:p>
          <a:endParaRPr lang="cs-CZ"/>
        </a:p>
      </dgm:t>
    </dgm:pt>
    <dgm:pt modelId="{3F3DEB28-11DE-4403-A6F9-96D476ABD3B3}">
      <dgm:prSet phldrT="[Text]"/>
      <dgm:spPr/>
      <dgm:t>
        <a:bodyPr/>
        <a:lstStyle/>
        <a:p>
          <a:r>
            <a:rPr lang="cs-CZ" dirty="0" smtClean="0"/>
            <a:t>+30</a:t>
          </a:r>
          <a:endParaRPr lang="cs-CZ" dirty="0"/>
        </a:p>
      </dgm:t>
    </dgm:pt>
    <dgm:pt modelId="{10E37AC2-77E9-4B6C-8401-2ECEF733F8C3}" type="parTrans" cxnId="{51794BD4-70C6-4DF8-B446-4B894C15F704}">
      <dgm:prSet/>
      <dgm:spPr/>
      <dgm:t>
        <a:bodyPr/>
        <a:lstStyle/>
        <a:p>
          <a:endParaRPr lang="cs-CZ"/>
        </a:p>
      </dgm:t>
    </dgm:pt>
    <dgm:pt modelId="{8834B202-C2EE-4A20-99C7-815D7AAD2666}" type="sibTrans" cxnId="{51794BD4-70C6-4DF8-B446-4B894C15F704}">
      <dgm:prSet/>
      <dgm:spPr/>
      <dgm:t>
        <a:bodyPr/>
        <a:lstStyle/>
        <a:p>
          <a:endParaRPr lang="cs-CZ"/>
        </a:p>
      </dgm:t>
    </dgm:pt>
    <dgm:pt modelId="{90122BAC-1D72-4AA2-B487-CA9476138204}">
      <dgm:prSet phldrT="[Text]"/>
      <dgm:spPr/>
      <dgm:t>
        <a:bodyPr/>
        <a:lstStyle/>
        <a:p>
          <a:r>
            <a:rPr lang="cs-CZ" dirty="0" smtClean="0"/>
            <a:t>-80</a:t>
          </a:r>
          <a:endParaRPr lang="cs-CZ" dirty="0"/>
        </a:p>
      </dgm:t>
    </dgm:pt>
    <dgm:pt modelId="{6537C74C-D6E1-431B-B79A-5817FEC31DC8}" type="parTrans" cxnId="{4E71AC49-18A8-4E3C-9B4D-722676801BAA}">
      <dgm:prSet/>
      <dgm:spPr/>
      <dgm:t>
        <a:bodyPr/>
        <a:lstStyle/>
        <a:p>
          <a:endParaRPr lang="cs-CZ"/>
        </a:p>
      </dgm:t>
    </dgm:pt>
    <dgm:pt modelId="{37A5F3FC-3057-4B15-B845-340AD0518596}" type="sibTrans" cxnId="{4E71AC49-18A8-4E3C-9B4D-722676801BAA}">
      <dgm:prSet/>
      <dgm:spPr/>
      <dgm:t>
        <a:bodyPr/>
        <a:lstStyle/>
        <a:p>
          <a:endParaRPr lang="cs-CZ"/>
        </a:p>
      </dgm:t>
    </dgm:pt>
    <dgm:pt modelId="{03F208F7-C5D1-4F06-B66B-BACF3FF3BAF4}">
      <dgm:prSet phldrT="[Text]"/>
      <dgm:spPr/>
      <dgm:t>
        <a:bodyPr/>
        <a:lstStyle/>
        <a:p>
          <a:r>
            <a:rPr lang="cs-CZ" dirty="0" smtClean="0"/>
            <a:t>+ 50</a:t>
          </a:r>
          <a:endParaRPr lang="cs-CZ" dirty="0"/>
        </a:p>
      </dgm:t>
    </dgm:pt>
    <dgm:pt modelId="{A57CCF27-DB1F-4CA7-839C-CBF3EB860CFD}" type="parTrans" cxnId="{64781BE4-48AB-4A36-B803-36A439CB0CE7}">
      <dgm:prSet/>
      <dgm:spPr/>
      <dgm:t>
        <a:bodyPr/>
        <a:lstStyle/>
        <a:p>
          <a:endParaRPr lang="cs-CZ"/>
        </a:p>
      </dgm:t>
    </dgm:pt>
    <dgm:pt modelId="{09A6EB03-DCD3-48D5-8FB9-D197205E61D8}" type="sibTrans" cxnId="{64781BE4-48AB-4A36-B803-36A439CB0CE7}">
      <dgm:prSet/>
      <dgm:spPr/>
      <dgm:t>
        <a:bodyPr/>
        <a:lstStyle/>
        <a:p>
          <a:endParaRPr lang="cs-CZ"/>
        </a:p>
      </dgm:t>
    </dgm:pt>
    <dgm:pt modelId="{50584A6F-6317-4172-8F56-0B81FB266C63}">
      <dgm:prSet phldrT="[Text]"/>
      <dgm:spPr/>
      <dgm:t>
        <a:bodyPr/>
        <a:lstStyle/>
        <a:p>
          <a:r>
            <a:rPr lang="cs-CZ" dirty="0" smtClean="0"/>
            <a:t>+30</a:t>
          </a:r>
          <a:endParaRPr lang="cs-CZ" dirty="0"/>
        </a:p>
      </dgm:t>
    </dgm:pt>
    <dgm:pt modelId="{14E6C3C4-B461-45A3-828E-9BC4D31BA24F}" type="parTrans" cxnId="{CF2BCCA7-64E3-44EE-B147-DDBA7DBEC9F2}">
      <dgm:prSet/>
      <dgm:spPr/>
      <dgm:t>
        <a:bodyPr/>
        <a:lstStyle/>
        <a:p>
          <a:endParaRPr lang="cs-CZ"/>
        </a:p>
      </dgm:t>
    </dgm:pt>
    <dgm:pt modelId="{744762FC-78E0-4A0A-9C76-CF5A3394C509}" type="sibTrans" cxnId="{CF2BCCA7-64E3-44EE-B147-DDBA7DBEC9F2}">
      <dgm:prSet/>
      <dgm:spPr/>
      <dgm:t>
        <a:bodyPr/>
        <a:lstStyle/>
        <a:p>
          <a:endParaRPr lang="cs-CZ"/>
        </a:p>
      </dgm:t>
    </dgm:pt>
    <dgm:pt modelId="{64B01747-EA15-4228-896E-63614E952484}">
      <dgm:prSet phldrT="[Text]"/>
      <dgm:spPr/>
      <dgm:t>
        <a:bodyPr/>
        <a:lstStyle/>
        <a:p>
          <a:r>
            <a:rPr lang="cs-CZ" dirty="0" smtClean="0"/>
            <a:t>-70</a:t>
          </a:r>
          <a:endParaRPr lang="cs-CZ" dirty="0"/>
        </a:p>
      </dgm:t>
    </dgm:pt>
    <dgm:pt modelId="{AC6F3CF3-5A18-4E9B-AECA-B34E2325A506}" type="parTrans" cxnId="{28916B1D-D583-4FC4-ADEA-8AC60E29362B}">
      <dgm:prSet/>
      <dgm:spPr/>
      <dgm:t>
        <a:bodyPr/>
        <a:lstStyle/>
        <a:p>
          <a:endParaRPr lang="cs-CZ"/>
        </a:p>
      </dgm:t>
    </dgm:pt>
    <dgm:pt modelId="{36C6B83E-A031-4FA8-9915-1510AE6FB37F}" type="sibTrans" cxnId="{28916B1D-D583-4FC4-ADEA-8AC60E29362B}">
      <dgm:prSet/>
      <dgm:spPr/>
      <dgm:t>
        <a:bodyPr/>
        <a:lstStyle/>
        <a:p>
          <a:endParaRPr lang="cs-CZ"/>
        </a:p>
      </dgm:t>
    </dgm:pt>
    <dgm:pt modelId="{41346492-F2FB-458D-B68F-ABD3C895283B}">
      <dgm:prSet phldrT="[Text]"/>
      <dgm:spPr/>
      <dgm:t>
        <a:bodyPr/>
        <a:lstStyle/>
        <a:p>
          <a:r>
            <a:rPr lang="cs-CZ" dirty="0" smtClean="0"/>
            <a:t>+80</a:t>
          </a:r>
          <a:endParaRPr lang="cs-CZ" dirty="0"/>
        </a:p>
      </dgm:t>
    </dgm:pt>
    <dgm:pt modelId="{FDE86C7E-73A4-470A-8D1F-1161980F91D6}" type="parTrans" cxnId="{C54A0DC3-868C-4E37-9941-D36557543412}">
      <dgm:prSet/>
      <dgm:spPr/>
      <dgm:t>
        <a:bodyPr/>
        <a:lstStyle/>
        <a:p>
          <a:endParaRPr lang="cs-CZ"/>
        </a:p>
      </dgm:t>
    </dgm:pt>
    <dgm:pt modelId="{29578C69-0308-4E4B-8A30-A950AC5B2418}" type="sibTrans" cxnId="{C54A0DC3-868C-4E37-9941-D36557543412}">
      <dgm:prSet/>
      <dgm:spPr/>
      <dgm:t>
        <a:bodyPr/>
        <a:lstStyle/>
        <a:p>
          <a:endParaRPr lang="cs-CZ"/>
        </a:p>
      </dgm:t>
    </dgm:pt>
    <dgm:pt modelId="{1F8FD852-DE38-41EF-8F9D-538A680E74E1}">
      <dgm:prSet phldrT="[Text]"/>
      <dgm:spPr/>
      <dgm:t>
        <a:bodyPr/>
        <a:lstStyle/>
        <a:p>
          <a:r>
            <a:rPr lang="cs-CZ" dirty="0" smtClean="0"/>
            <a:t>=100</a:t>
          </a:r>
          <a:endParaRPr lang="cs-CZ" dirty="0"/>
        </a:p>
      </dgm:t>
    </dgm:pt>
    <dgm:pt modelId="{C7A50C15-7002-4DAB-B1B9-7211E2BE015C}" type="parTrans" cxnId="{3924AF49-95C6-42BC-AC30-63A431E87A30}">
      <dgm:prSet/>
      <dgm:spPr/>
      <dgm:t>
        <a:bodyPr/>
        <a:lstStyle/>
        <a:p>
          <a:endParaRPr lang="cs-CZ"/>
        </a:p>
      </dgm:t>
    </dgm:pt>
    <dgm:pt modelId="{123D7E33-10CF-4D43-981B-B02B37D709B8}" type="sibTrans" cxnId="{3924AF49-95C6-42BC-AC30-63A431E87A30}">
      <dgm:prSet/>
      <dgm:spPr/>
      <dgm:t>
        <a:bodyPr/>
        <a:lstStyle/>
        <a:p>
          <a:endParaRPr lang="cs-CZ"/>
        </a:p>
      </dgm:t>
    </dgm:pt>
    <dgm:pt modelId="{4CDBD1FB-CFE7-4FA8-8E80-F75EDDE2AE59}" type="pres">
      <dgm:prSet presAssocID="{690611CB-D846-4872-8B4E-5A999FD63E10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E6FB95C9-A858-48C2-85A4-D15614D32744}" type="pres">
      <dgm:prSet presAssocID="{F60644C4-441B-46C3-B8D4-7197E9D21AF3}" presName="first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509CBF-000F-4BCA-B875-967947ACC9B1}" type="pres">
      <dgm:prSet presAssocID="{B96830E9-3C52-4767-A079-2D9B76DBC114}" presName="sibTrans" presStyleLbl="sibTrans2D1" presStyleIdx="0" presStyleCnt="8"/>
      <dgm:spPr/>
      <dgm:t>
        <a:bodyPr/>
        <a:lstStyle/>
        <a:p>
          <a:endParaRPr lang="cs-CZ"/>
        </a:p>
      </dgm:t>
    </dgm:pt>
    <dgm:pt modelId="{DD3A256E-D37A-4B7A-8C9E-46FAB178BB80}" type="pres">
      <dgm:prSet presAssocID="{ED93A6CE-4AC7-42EC-BE83-F8021ECDE49A}" presName="middleNode" presStyleCnt="0"/>
      <dgm:spPr/>
    </dgm:pt>
    <dgm:pt modelId="{984DF09E-9792-49F9-87B9-818F875BB8FD}" type="pres">
      <dgm:prSet presAssocID="{ED93A6CE-4AC7-42EC-BE83-F8021ECDE49A}" presName="padding" presStyleLbl="node1" presStyleIdx="0" presStyleCnt="9"/>
      <dgm:spPr/>
    </dgm:pt>
    <dgm:pt modelId="{AC5180C7-ADAD-458E-BD5F-55E3B186C533}" type="pres">
      <dgm:prSet presAssocID="{ED93A6CE-4AC7-42EC-BE83-F8021ECDE49A}" presName="shap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2D5F82-1154-4612-A523-A24902C31016}" type="pres">
      <dgm:prSet presAssocID="{E6EE69AA-75F9-4146-A516-C37EB9870690}" presName="sibTrans" presStyleLbl="sibTrans2D1" presStyleIdx="1" presStyleCnt="8"/>
      <dgm:spPr/>
      <dgm:t>
        <a:bodyPr/>
        <a:lstStyle/>
        <a:p>
          <a:endParaRPr lang="cs-CZ"/>
        </a:p>
      </dgm:t>
    </dgm:pt>
    <dgm:pt modelId="{215D68CB-0E17-4F44-A929-A76C660AD1CB}" type="pres">
      <dgm:prSet presAssocID="{3F3DEB28-11DE-4403-A6F9-96D476ABD3B3}" presName="middleNode" presStyleCnt="0"/>
      <dgm:spPr/>
    </dgm:pt>
    <dgm:pt modelId="{D96E5B2D-5286-44FA-98CE-C593DE07678B}" type="pres">
      <dgm:prSet presAssocID="{3F3DEB28-11DE-4403-A6F9-96D476ABD3B3}" presName="padding" presStyleLbl="node1" presStyleIdx="1" presStyleCnt="9"/>
      <dgm:spPr/>
    </dgm:pt>
    <dgm:pt modelId="{BEF41F8C-CE36-4308-8EEA-9FA0D42D9735}" type="pres">
      <dgm:prSet presAssocID="{3F3DEB28-11DE-4403-A6F9-96D476ABD3B3}" presName="shap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565FE0-874D-47F2-8CCC-E2212750ACB0}" type="pres">
      <dgm:prSet presAssocID="{8834B202-C2EE-4A20-99C7-815D7AAD2666}" presName="sibTrans" presStyleLbl="sibTrans2D1" presStyleIdx="2" presStyleCnt="8"/>
      <dgm:spPr/>
      <dgm:t>
        <a:bodyPr/>
        <a:lstStyle/>
        <a:p>
          <a:endParaRPr lang="cs-CZ"/>
        </a:p>
      </dgm:t>
    </dgm:pt>
    <dgm:pt modelId="{F75C7C2E-D931-42F2-A942-D8D1EE6DB93E}" type="pres">
      <dgm:prSet presAssocID="{90122BAC-1D72-4AA2-B487-CA9476138204}" presName="middleNode" presStyleCnt="0"/>
      <dgm:spPr/>
    </dgm:pt>
    <dgm:pt modelId="{FB7D9A42-13D5-4612-BA11-79122371F578}" type="pres">
      <dgm:prSet presAssocID="{90122BAC-1D72-4AA2-B487-CA9476138204}" presName="padding" presStyleLbl="node1" presStyleIdx="2" presStyleCnt="9"/>
      <dgm:spPr/>
    </dgm:pt>
    <dgm:pt modelId="{DFF434F7-5884-4923-8550-EF785DF8C5AE}" type="pres">
      <dgm:prSet presAssocID="{90122BAC-1D72-4AA2-B487-CA9476138204}" presName="shap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1F3789-67F8-4428-A28A-B2A23097DF34}" type="pres">
      <dgm:prSet presAssocID="{37A5F3FC-3057-4B15-B845-340AD0518596}" presName="sibTrans" presStyleLbl="sibTrans2D1" presStyleIdx="3" presStyleCnt="8"/>
      <dgm:spPr/>
      <dgm:t>
        <a:bodyPr/>
        <a:lstStyle/>
        <a:p>
          <a:endParaRPr lang="cs-CZ"/>
        </a:p>
      </dgm:t>
    </dgm:pt>
    <dgm:pt modelId="{F39E837E-9342-41BB-B185-8F506CC04233}" type="pres">
      <dgm:prSet presAssocID="{03F208F7-C5D1-4F06-B66B-BACF3FF3BAF4}" presName="middleNode" presStyleCnt="0"/>
      <dgm:spPr/>
    </dgm:pt>
    <dgm:pt modelId="{958E91EA-B7E3-4FEC-B263-DBFD30F44416}" type="pres">
      <dgm:prSet presAssocID="{03F208F7-C5D1-4F06-B66B-BACF3FF3BAF4}" presName="padding" presStyleLbl="node1" presStyleIdx="3" presStyleCnt="9"/>
      <dgm:spPr/>
    </dgm:pt>
    <dgm:pt modelId="{D9031AB7-4E84-4B2D-8134-1A3F7D4F362A}" type="pres">
      <dgm:prSet presAssocID="{03F208F7-C5D1-4F06-B66B-BACF3FF3BAF4}" presName="shap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C05349-6ACE-48C4-9E1B-95D703542662}" type="pres">
      <dgm:prSet presAssocID="{09A6EB03-DCD3-48D5-8FB9-D197205E61D8}" presName="sibTrans" presStyleLbl="sibTrans2D1" presStyleIdx="4" presStyleCnt="8"/>
      <dgm:spPr/>
      <dgm:t>
        <a:bodyPr/>
        <a:lstStyle/>
        <a:p>
          <a:endParaRPr lang="cs-CZ"/>
        </a:p>
      </dgm:t>
    </dgm:pt>
    <dgm:pt modelId="{8D2FBA41-9B3D-42C8-9243-08AE49CF62BB}" type="pres">
      <dgm:prSet presAssocID="{50584A6F-6317-4172-8F56-0B81FB266C63}" presName="middleNode" presStyleCnt="0"/>
      <dgm:spPr/>
    </dgm:pt>
    <dgm:pt modelId="{863AC37A-55F1-4495-84A4-E190D7411010}" type="pres">
      <dgm:prSet presAssocID="{50584A6F-6317-4172-8F56-0B81FB266C63}" presName="padding" presStyleLbl="node1" presStyleIdx="4" presStyleCnt="9"/>
      <dgm:spPr/>
    </dgm:pt>
    <dgm:pt modelId="{A52BF576-BC9F-4247-B138-FB19DCFB5D36}" type="pres">
      <dgm:prSet presAssocID="{50584A6F-6317-4172-8F56-0B81FB266C63}" presName="shap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5300C2-EF56-4444-85AB-5B1415A7D26F}" type="pres">
      <dgm:prSet presAssocID="{744762FC-78E0-4A0A-9C76-CF5A3394C509}" presName="sibTrans" presStyleLbl="sibTrans2D1" presStyleIdx="5" presStyleCnt="8"/>
      <dgm:spPr/>
      <dgm:t>
        <a:bodyPr/>
        <a:lstStyle/>
        <a:p>
          <a:endParaRPr lang="cs-CZ"/>
        </a:p>
      </dgm:t>
    </dgm:pt>
    <dgm:pt modelId="{627F1D5A-855D-47AC-B7B2-9B8ADE873F59}" type="pres">
      <dgm:prSet presAssocID="{64B01747-EA15-4228-896E-63614E952484}" presName="middleNode" presStyleCnt="0"/>
      <dgm:spPr/>
    </dgm:pt>
    <dgm:pt modelId="{06A19973-0377-4345-A807-75AA5FAC9D2C}" type="pres">
      <dgm:prSet presAssocID="{64B01747-EA15-4228-896E-63614E952484}" presName="padding" presStyleLbl="node1" presStyleIdx="5" presStyleCnt="9"/>
      <dgm:spPr/>
    </dgm:pt>
    <dgm:pt modelId="{2D0A3760-A8F0-480C-AEFB-D43AAF4462F8}" type="pres">
      <dgm:prSet presAssocID="{64B01747-EA15-4228-896E-63614E952484}" presName="shap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BB7983-0EA4-4D05-BCE7-3A0683329F0B}" type="pres">
      <dgm:prSet presAssocID="{36C6B83E-A031-4FA8-9915-1510AE6FB37F}" presName="sibTrans" presStyleLbl="sibTrans2D1" presStyleIdx="6" presStyleCnt="8"/>
      <dgm:spPr/>
      <dgm:t>
        <a:bodyPr/>
        <a:lstStyle/>
        <a:p>
          <a:endParaRPr lang="cs-CZ"/>
        </a:p>
      </dgm:t>
    </dgm:pt>
    <dgm:pt modelId="{B3ADB8BE-A372-4A9B-A38B-ACE6A50DA0B7}" type="pres">
      <dgm:prSet presAssocID="{41346492-F2FB-458D-B68F-ABD3C895283B}" presName="middleNode" presStyleCnt="0"/>
      <dgm:spPr/>
    </dgm:pt>
    <dgm:pt modelId="{31F8BF2F-557F-4720-85B5-3003DDE8EF92}" type="pres">
      <dgm:prSet presAssocID="{41346492-F2FB-458D-B68F-ABD3C895283B}" presName="padding" presStyleLbl="node1" presStyleIdx="6" presStyleCnt="9"/>
      <dgm:spPr/>
    </dgm:pt>
    <dgm:pt modelId="{2B5CA9F2-E853-4252-8BFB-49F41C879AE4}" type="pres">
      <dgm:prSet presAssocID="{41346492-F2FB-458D-B68F-ABD3C895283B}" presName="shape" presStyleLbl="node1" presStyleIdx="7" presStyleCnt="9" custLinFactNeighborX="2036" custLinFactNeighborY="8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4D3C28-BE71-4C06-BBC2-A39057C3B358}" type="pres">
      <dgm:prSet presAssocID="{29578C69-0308-4E4B-8A30-A950AC5B2418}" presName="sibTrans" presStyleLbl="sibTrans2D1" presStyleIdx="7" presStyleCnt="8"/>
      <dgm:spPr/>
      <dgm:t>
        <a:bodyPr/>
        <a:lstStyle/>
        <a:p>
          <a:endParaRPr lang="cs-CZ"/>
        </a:p>
      </dgm:t>
    </dgm:pt>
    <dgm:pt modelId="{64FFAD37-01A8-47AD-8105-FF4DDD02E739}" type="pres">
      <dgm:prSet presAssocID="{1F8FD852-DE38-41EF-8F9D-538A680E74E1}" presName="last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8916B1D-D583-4FC4-ADEA-8AC60E29362B}" srcId="{690611CB-D846-4872-8B4E-5A999FD63E10}" destId="{64B01747-EA15-4228-896E-63614E952484}" srcOrd="6" destOrd="0" parTransId="{AC6F3CF3-5A18-4E9B-AECA-B34E2325A506}" sibTransId="{36C6B83E-A031-4FA8-9915-1510AE6FB37F}"/>
    <dgm:cxn modelId="{6E0DB049-F51D-4900-ADDD-B94B4336C2F2}" type="presOf" srcId="{37A5F3FC-3057-4B15-B845-340AD0518596}" destId="{3A1F3789-67F8-4428-A28A-B2A23097DF34}" srcOrd="0" destOrd="0" presId="urn:microsoft.com/office/officeart/2005/8/layout/bProcess2"/>
    <dgm:cxn modelId="{A60288D5-2F92-4A45-B914-B4097BD4AE6B}" type="presOf" srcId="{ED93A6CE-4AC7-42EC-BE83-F8021ECDE49A}" destId="{AC5180C7-ADAD-458E-BD5F-55E3B186C533}" srcOrd="0" destOrd="0" presId="urn:microsoft.com/office/officeart/2005/8/layout/bProcess2"/>
    <dgm:cxn modelId="{4A42E47D-B2BE-4E0A-BB3C-071FAEDA04D4}" type="presOf" srcId="{8834B202-C2EE-4A20-99C7-815D7AAD2666}" destId="{A2565FE0-874D-47F2-8CCC-E2212750ACB0}" srcOrd="0" destOrd="0" presId="urn:microsoft.com/office/officeart/2005/8/layout/bProcess2"/>
    <dgm:cxn modelId="{3924AF49-95C6-42BC-AC30-63A431E87A30}" srcId="{690611CB-D846-4872-8B4E-5A999FD63E10}" destId="{1F8FD852-DE38-41EF-8F9D-538A680E74E1}" srcOrd="8" destOrd="0" parTransId="{C7A50C15-7002-4DAB-B1B9-7211E2BE015C}" sibTransId="{123D7E33-10CF-4D43-981B-B02B37D709B8}"/>
    <dgm:cxn modelId="{BE9EB411-D94F-40A6-B93A-2FB378DC826B}" type="presOf" srcId="{3F3DEB28-11DE-4403-A6F9-96D476ABD3B3}" destId="{BEF41F8C-CE36-4308-8EEA-9FA0D42D9735}" srcOrd="0" destOrd="0" presId="urn:microsoft.com/office/officeart/2005/8/layout/bProcess2"/>
    <dgm:cxn modelId="{E8A93C53-B57E-44A9-83DE-76D57535842E}" type="presOf" srcId="{41346492-F2FB-458D-B68F-ABD3C895283B}" destId="{2B5CA9F2-E853-4252-8BFB-49F41C879AE4}" srcOrd="0" destOrd="0" presId="urn:microsoft.com/office/officeart/2005/8/layout/bProcess2"/>
    <dgm:cxn modelId="{B70A6ADA-306F-43E1-BA9A-F0872793A812}" type="presOf" srcId="{29578C69-0308-4E4B-8A30-A950AC5B2418}" destId="{874D3C28-BE71-4C06-BBC2-A39057C3B358}" srcOrd="0" destOrd="0" presId="urn:microsoft.com/office/officeart/2005/8/layout/bProcess2"/>
    <dgm:cxn modelId="{7782AF27-D51D-43FD-AC06-1512C7127232}" srcId="{690611CB-D846-4872-8B4E-5A999FD63E10}" destId="{ED93A6CE-4AC7-42EC-BE83-F8021ECDE49A}" srcOrd="1" destOrd="0" parTransId="{CD055483-46CA-410E-B168-4840C99CE01E}" sibTransId="{E6EE69AA-75F9-4146-A516-C37EB9870690}"/>
    <dgm:cxn modelId="{114DA010-51CE-4613-BA82-0128E6A35F2B}" type="presOf" srcId="{09A6EB03-DCD3-48D5-8FB9-D197205E61D8}" destId="{87C05349-6ACE-48C4-9E1B-95D703542662}" srcOrd="0" destOrd="0" presId="urn:microsoft.com/office/officeart/2005/8/layout/bProcess2"/>
    <dgm:cxn modelId="{64781BE4-48AB-4A36-B803-36A439CB0CE7}" srcId="{690611CB-D846-4872-8B4E-5A999FD63E10}" destId="{03F208F7-C5D1-4F06-B66B-BACF3FF3BAF4}" srcOrd="4" destOrd="0" parTransId="{A57CCF27-DB1F-4CA7-839C-CBF3EB860CFD}" sibTransId="{09A6EB03-DCD3-48D5-8FB9-D197205E61D8}"/>
    <dgm:cxn modelId="{36334F10-F519-41E7-8FC4-4EDCF1546611}" type="presOf" srcId="{1F8FD852-DE38-41EF-8F9D-538A680E74E1}" destId="{64FFAD37-01A8-47AD-8105-FF4DDD02E739}" srcOrd="0" destOrd="0" presId="urn:microsoft.com/office/officeart/2005/8/layout/bProcess2"/>
    <dgm:cxn modelId="{D33604EA-6518-4FF2-8DD5-173987A101BB}" type="presOf" srcId="{744762FC-78E0-4A0A-9C76-CF5A3394C509}" destId="{955300C2-EF56-4444-85AB-5B1415A7D26F}" srcOrd="0" destOrd="0" presId="urn:microsoft.com/office/officeart/2005/8/layout/bProcess2"/>
    <dgm:cxn modelId="{7D4344EC-9069-4C73-8486-C060E5826195}" type="presOf" srcId="{B96830E9-3C52-4767-A079-2D9B76DBC114}" destId="{6D509CBF-000F-4BCA-B875-967947ACC9B1}" srcOrd="0" destOrd="0" presId="urn:microsoft.com/office/officeart/2005/8/layout/bProcess2"/>
    <dgm:cxn modelId="{DAFF6491-9540-4E69-805B-33ED73BA1E12}" srcId="{690611CB-D846-4872-8B4E-5A999FD63E10}" destId="{F60644C4-441B-46C3-B8D4-7197E9D21AF3}" srcOrd="0" destOrd="0" parTransId="{6C93EED5-74B9-4E1B-99FE-740CFB541C8A}" sibTransId="{B96830E9-3C52-4767-A079-2D9B76DBC114}"/>
    <dgm:cxn modelId="{D6945F8B-ECB9-4BC1-B707-5B114539874F}" type="presOf" srcId="{64B01747-EA15-4228-896E-63614E952484}" destId="{2D0A3760-A8F0-480C-AEFB-D43AAF4462F8}" srcOrd="0" destOrd="0" presId="urn:microsoft.com/office/officeart/2005/8/layout/bProcess2"/>
    <dgm:cxn modelId="{BEC75713-72DE-4F05-9E81-D8827B584716}" type="presOf" srcId="{90122BAC-1D72-4AA2-B487-CA9476138204}" destId="{DFF434F7-5884-4923-8550-EF785DF8C5AE}" srcOrd="0" destOrd="0" presId="urn:microsoft.com/office/officeart/2005/8/layout/bProcess2"/>
    <dgm:cxn modelId="{C54A0DC3-868C-4E37-9941-D36557543412}" srcId="{690611CB-D846-4872-8B4E-5A999FD63E10}" destId="{41346492-F2FB-458D-B68F-ABD3C895283B}" srcOrd="7" destOrd="0" parTransId="{FDE86C7E-73A4-470A-8D1F-1161980F91D6}" sibTransId="{29578C69-0308-4E4B-8A30-A950AC5B2418}"/>
    <dgm:cxn modelId="{51794BD4-70C6-4DF8-B446-4B894C15F704}" srcId="{690611CB-D846-4872-8B4E-5A999FD63E10}" destId="{3F3DEB28-11DE-4403-A6F9-96D476ABD3B3}" srcOrd="2" destOrd="0" parTransId="{10E37AC2-77E9-4B6C-8401-2ECEF733F8C3}" sibTransId="{8834B202-C2EE-4A20-99C7-815D7AAD2666}"/>
    <dgm:cxn modelId="{4E71AC49-18A8-4E3C-9B4D-722676801BAA}" srcId="{690611CB-D846-4872-8B4E-5A999FD63E10}" destId="{90122BAC-1D72-4AA2-B487-CA9476138204}" srcOrd="3" destOrd="0" parTransId="{6537C74C-D6E1-431B-B79A-5817FEC31DC8}" sibTransId="{37A5F3FC-3057-4B15-B845-340AD0518596}"/>
    <dgm:cxn modelId="{D9DD163D-C7EC-4879-A00C-28485C2FACE1}" type="presOf" srcId="{50584A6F-6317-4172-8F56-0B81FB266C63}" destId="{A52BF576-BC9F-4247-B138-FB19DCFB5D36}" srcOrd="0" destOrd="0" presId="urn:microsoft.com/office/officeart/2005/8/layout/bProcess2"/>
    <dgm:cxn modelId="{CF2BCCA7-64E3-44EE-B147-DDBA7DBEC9F2}" srcId="{690611CB-D846-4872-8B4E-5A999FD63E10}" destId="{50584A6F-6317-4172-8F56-0B81FB266C63}" srcOrd="5" destOrd="0" parTransId="{14E6C3C4-B461-45A3-828E-9BC4D31BA24F}" sibTransId="{744762FC-78E0-4A0A-9C76-CF5A3394C509}"/>
    <dgm:cxn modelId="{AAFDBC67-EC98-49FC-8FBA-E085F7A38D5D}" type="presOf" srcId="{E6EE69AA-75F9-4146-A516-C37EB9870690}" destId="{912D5F82-1154-4612-A523-A24902C31016}" srcOrd="0" destOrd="0" presId="urn:microsoft.com/office/officeart/2005/8/layout/bProcess2"/>
    <dgm:cxn modelId="{AA8C25BF-B0D7-4F3C-B93D-1676695F7126}" type="presOf" srcId="{690611CB-D846-4872-8B4E-5A999FD63E10}" destId="{4CDBD1FB-CFE7-4FA8-8E80-F75EDDE2AE59}" srcOrd="0" destOrd="0" presId="urn:microsoft.com/office/officeart/2005/8/layout/bProcess2"/>
    <dgm:cxn modelId="{23F2F0C2-793A-4E20-BE37-7CE4D23A678A}" type="presOf" srcId="{36C6B83E-A031-4FA8-9915-1510AE6FB37F}" destId="{89BB7983-0EA4-4D05-BCE7-3A0683329F0B}" srcOrd="0" destOrd="0" presId="urn:microsoft.com/office/officeart/2005/8/layout/bProcess2"/>
    <dgm:cxn modelId="{802E5CBE-A5DC-4A65-ACD6-A784EFC44327}" type="presOf" srcId="{F60644C4-441B-46C3-B8D4-7197E9D21AF3}" destId="{E6FB95C9-A858-48C2-85A4-D15614D32744}" srcOrd="0" destOrd="0" presId="urn:microsoft.com/office/officeart/2005/8/layout/bProcess2"/>
    <dgm:cxn modelId="{7872C846-E1CB-40B9-89D2-4ED483E06FD8}" type="presOf" srcId="{03F208F7-C5D1-4F06-B66B-BACF3FF3BAF4}" destId="{D9031AB7-4E84-4B2D-8134-1A3F7D4F362A}" srcOrd="0" destOrd="0" presId="urn:microsoft.com/office/officeart/2005/8/layout/bProcess2"/>
    <dgm:cxn modelId="{8516592A-4818-4883-84D7-42CBCC2E7A3F}" type="presParOf" srcId="{4CDBD1FB-CFE7-4FA8-8E80-F75EDDE2AE59}" destId="{E6FB95C9-A858-48C2-85A4-D15614D32744}" srcOrd="0" destOrd="0" presId="urn:microsoft.com/office/officeart/2005/8/layout/bProcess2"/>
    <dgm:cxn modelId="{0F33AD25-DF20-4048-A652-E4B9CF2746B6}" type="presParOf" srcId="{4CDBD1FB-CFE7-4FA8-8E80-F75EDDE2AE59}" destId="{6D509CBF-000F-4BCA-B875-967947ACC9B1}" srcOrd="1" destOrd="0" presId="urn:microsoft.com/office/officeart/2005/8/layout/bProcess2"/>
    <dgm:cxn modelId="{D2D0884D-BA49-4B76-AD75-0BCE453572B9}" type="presParOf" srcId="{4CDBD1FB-CFE7-4FA8-8E80-F75EDDE2AE59}" destId="{DD3A256E-D37A-4B7A-8C9E-46FAB178BB80}" srcOrd="2" destOrd="0" presId="urn:microsoft.com/office/officeart/2005/8/layout/bProcess2"/>
    <dgm:cxn modelId="{E2BC1E75-1D4B-4C45-821E-9161B0735C75}" type="presParOf" srcId="{DD3A256E-D37A-4B7A-8C9E-46FAB178BB80}" destId="{984DF09E-9792-49F9-87B9-818F875BB8FD}" srcOrd="0" destOrd="0" presId="urn:microsoft.com/office/officeart/2005/8/layout/bProcess2"/>
    <dgm:cxn modelId="{77D49C8E-F56C-4811-91C9-8BDB8CBA9267}" type="presParOf" srcId="{DD3A256E-D37A-4B7A-8C9E-46FAB178BB80}" destId="{AC5180C7-ADAD-458E-BD5F-55E3B186C533}" srcOrd="1" destOrd="0" presId="urn:microsoft.com/office/officeart/2005/8/layout/bProcess2"/>
    <dgm:cxn modelId="{9D1C298D-7BB7-4640-A128-14DFAD041CCE}" type="presParOf" srcId="{4CDBD1FB-CFE7-4FA8-8E80-F75EDDE2AE59}" destId="{912D5F82-1154-4612-A523-A24902C31016}" srcOrd="3" destOrd="0" presId="urn:microsoft.com/office/officeart/2005/8/layout/bProcess2"/>
    <dgm:cxn modelId="{C5C1B1DA-4403-4348-A902-BDA9712DC87F}" type="presParOf" srcId="{4CDBD1FB-CFE7-4FA8-8E80-F75EDDE2AE59}" destId="{215D68CB-0E17-4F44-A929-A76C660AD1CB}" srcOrd="4" destOrd="0" presId="urn:microsoft.com/office/officeart/2005/8/layout/bProcess2"/>
    <dgm:cxn modelId="{82EEE156-9275-4DFE-89EC-2D4898E6D8A2}" type="presParOf" srcId="{215D68CB-0E17-4F44-A929-A76C660AD1CB}" destId="{D96E5B2D-5286-44FA-98CE-C593DE07678B}" srcOrd="0" destOrd="0" presId="urn:microsoft.com/office/officeart/2005/8/layout/bProcess2"/>
    <dgm:cxn modelId="{947E87FC-CDEF-4BB3-A508-C69FF438897F}" type="presParOf" srcId="{215D68CB-0E17-4F44-A929-A76C660AD1CB}" destId="{BEF41F8C-CE36-4308-8EEA-9FA0D42D9735}" srcOrd="1" destOrd="0" presId="urn:microsoft.com/office/officeart/2005/8/layout/bProcess2"/>
    <dgm:cxn modelId="{2733D107-341B-4DF3-9C5E-1C426DD1C6F4}" type="presParOf" srcId="{4CDBD1FB-CFE7-4FA8-8E80-F75EDDE2AE59}" destId="{A2565FE0-874D-47F2-8CCC-E2212750ACB0}" srcOrd="5" destOrd="0" presId="urn:microsoft.com/office/officeart/2005/8/layout/bProcess2"/>
    <dgm:cxn modelId="{012A9527-D53D-4E25-8127-15EFB5E8A688}" type="presParOf" srcId="{4CDBD1FB-CFE7-4FA8-8E80-F75EDDE2AE59}" destId="{F75C7C2E-D931-42F2-A942-D8D1EE6DB93E}" srcOrd="6" destOrd="0" presId="urn:microsoft.com/office/officeart/2005/8/layout/bProcess2"/>
    <dgm:cxn modelId="{25770CFA-230D-47EF-B83C-7A507211CFDE}" type="presParOf" srcId="{F75C7C2E-D931-42F2-A942-D8D1EE6DB93E}" destId="{FB7D9A42-13D5-4612-BA11-79122371F578}" srcOrd="0" destOrd="0" presId="urn:microsoft.com/office/officeart/2005/8/layout/bProcess2"/>
    <dgm:cxn modelId="{84CB8F6E-CC09-45FD-976A-CAF36C7309E3}" type="presParOf" srcId="{F75C7C2E-D931-42F2-A942-D8D1EE6DB93E}" destId="{DFF434F7-5884-4923-8550-EF785DF8C5AE}" srcOrd="1" destOrd="0" presId="urn:microsoft.com/office/officeart/2005/8/layout/bProcess2"/>
    <dgm:cxn modelId="{AE630778-0A87-4BFA-BC9F-C0D39F8C960D}" type="presParOf" srcId="{4CDBD1FB-CFE7-4FA8-8E80-F75EDDE2AE59}" destId="{3A1F3789-67F8-4428-A28A-B2A23097DF34}" srcOrd="7" destOrd="0" presId="urn:microsoft.com/office/officeart/2005/8/layout/bProcess2"/>
    <dgm:cxn modelId="{20975AB8-51A9-4862-A05E-EF4986D362D0}" type="presParOf" srcId="{4CDBD1FB-CFE7-4FA8-8E80-F75EDDE2AE59}" destId="{F39E837E-9342-41BB-B185-8F506CC04233}" srcOrd="8" destOrd="0" presId="urn:microsoft.com/office/officeart/2005/8/layout/bProcess2"/>
    <dgm:cxn modelId="{7A3DC8D4-B155-436B-9B50-B4B36FA7FA54}" type="presParOf" srcId="{F39E837E-9342-41BB-B185-8F506CC04233}" destId="{958E91EA-B7E3-4FEC-B263-DBFD30F44416}" srcOrd="0" destOrd="0" presId="urn:microsoft.com/office/officeart/2005/8/layout/bProcess2"/>
    <dgm:cxn modelId="{C57B05A2-7FDF-4D46-984E-C660E1A10849}" type="presParOf" srcId="{F39E837E-9342-41BB-B185-8F506CC04233}" destId="{D9031AB7-4E84-4B2D-8134-1A3F7D4F362A}" srcOrd="1" destOrd="0" presId="urn:microsoft.com/office/officeart/2005/8/layout/bProcess2"/>
    <dgm:cxn modelId="{08E87988-8F81-4014-8B9A-106C9846D634}" type="presParOf" srcId="{4CDBD1FB-CFE7-4FA8-8E80-F75EDDE2AE59}" destId="{87C05349-6ACE-48C4-9E1B-95D703542662}" srcOrd="9" destOrd="0" presId="urn:microsoft.com/office/officeart/2005/8/layout/bProcess2"/>
    <dgm:cxn modelId="{B6F179D9-F5DD-4144-B47F-5A4B4F905A3E}" type="presParOf" srcId="{4CDBD1FB-CFE7-4FA8-8E80-F75EDDE2AE59}" destId="{8D2FBA41-9B3D-42C8-9243-08AE49CF62BB}" srcOrd="10" destOrd="0" presId="urn:microsoft.com/office/officeart/2005/8/layout/bProcess2"/>
    <dgm:cxn modelId="{233CB641-7306-4768-9B29-BCA7B5F62F1D}" type="presParOf" srcId="{8D2FBA41-9B3D-42C8-9243-08AE49CF62BB}" destId="{863AC37A-55F1-4495-84A4-E190D7411010}" srcOrd="0" destOrd="0" presId="urn:microsoft.com/office/officeart/2005/8/layout/bProcess2"/>
    <dgm:cxn modelId="{9C4999CE-D7FB-4DA4-87FB-59696FDF0687}" type="presParOf" srcId="{8D2FBA41-9B3D-42C8-9243-08AE49CF62BB}" destId="{A52BF576-BC9F-4247-B138-FB19DCFB5D36}" srcOrd="1" destOrd="0" presId="urn:microsoft.com/office/officeart/2005/8/layout/bProcess2"/>
    <dgm:cxn modelId="{6B39E992-5D13-4BC1-B721-64C1F7AA4951}" type="presParOf" srcId="{4CDBD1FB-CFE7-4FA8-8E80-F75EDDE2AE59}" destId="{955300C2-EF56-4444-85AB-5B1415A7D26F}" srcOrd="11" destOrd="0" presId="urn:microsoft.com/office/officeart/2005/8/layout/bProcess2"/>
    <dgm:cxn modelId="{6ECE4493-BF4F-481F-925F-56658A3C8267}" type="presParOf" srcId="{4CDBD1FB-CFE7-4FA8-8E80-F75EDDE2AE59}" destId="{627F1D5A-855D-47AC-B7B2-9B8ADE873F59}" srcOrd="12" destOrd="0" presId="urn:microsoft.com/office/officeart/2005/8/layout/bProcess2"/>
    <dgm:cxn modelId="{7FE371AE-D86E-4290-B12A-520370E43DA0}" type="presParOf" srcId="{627F1D5A-855D-47AC-B7B2-9B8ADE873F59}" destId="{06A19973-0377-4345-A807-75AA5FAC9D2C}" srcOrd="0" destOrd="0" presId="urn:microsoft.com/office/officeart/2005/8/layout/bProcess2"/>
    <dgm:cxn modelId="{FB608F28-CE19-4ED6-BD95-C4F7F36E229F}" type="presParOf" srcId="{627F1D5A-855D-47AC-B7B2-9B8ADE873F59}" destId="{2D0A3760-A8F0-480C-AEFB-D43AAF4462F8}" srcOrd="1" destOrd="0" presId="urn:microsoft.com/office/officeart/2005/8/layout/bProcess2"/>
    <dgm:cxn modelId="{3C814AC7-F3C7-4E3E-A373-909B433B77E6}" type="presParOf" srcId="{4CDBD1FB-CFE7-4FA8-8E80-F75EDDE2AE59}" destId="{89BB7983-0EA4-4D05-BCE7-3A0683329F0B}" srcOrd="13" destOrd="0" presId="urn:microsoft.com/office/officeart/2005/8/layout/bProcess2"/>
    <dgm:cxn modelId="{94A2C63B-A673-4D60-896E-857156704D7C}" type="presParOf" srcId="{4CDBD1FB-CFE7-4FA8-8E80-F75EDDE2AE59}" destId="{B3ADB8BE-A372-4A9B-A38B-ACE6A50DA0B7}" srcOrd="14" destOrd="0" presId="urn:microsoft.com/office/officeart/2005/8/layout/bProcess2"/>
    <dgm:cxn modelId="{F2F46573-F9E8-40A6-B482-B0924071B3E5}" type="presParOf" srcId="{B3ADB8BE-A372-4A9B-A38B-ACE6A50DA0B7}" destId="{31F8BF2F-557F-4720-85B5-3003DDE8EF92}" srcOrd="0" destOrd="0" presId="urn:microsoft.com/office/officeart/2005/8/layout/bProcess2"/>
    <dgm:cxn modelId="{FC017264-8C82-4C87-B273-D7566429046F}" type="presParOf" srcId="{B3ADB8BE-A372-4A9B-A38B-ACE6A50DA0B7}" destId="{2B5CA9F2-E853-4252-8BFB-49F41C879AE4}" srcOrd="1" destOrd="0" presId="urn:microsoft.com/office/officeart/2005/8/layout/bProcess2"/>
    <dgm:cxn modelId="{80D0D307-259A-493D-8B62-DE42F593CFF7}" type="presParOf" srcId="{4CDBD1FB-CFE7-4FA8-8E80-F75EDDE2AE59}" destId="{874D3C28-BE71-4C06-BBC2-A39057C3B358}" srcOrd="15" destOrd="0" presId="urn:microsoft.com/office/officeart/2005/8/layout/bProcess2"/>
    <dgm:cxn modelId="{A4702DA9-9E57-4A50-AFEB-ADB430235FB7}" type="presParOf" srcId="{4CDBD1FB-CFE7-4FA8-8E80-F75EDDE2AE59}" destId="{64FFAD37-01A8-47AD-8105-FF4DDD02E739}" srcOrd="16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993D62A-5F43-4F33-B587-31CB157BF41A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36C38B5-CC5B-43A4-884F-A332D4964990}">
      <dgm:prSet phldrT="[Text]" phldr="1"/>
      <dgm:spPr/>
      <dgm:t>
        <a:bodyPr/>
        <a:lstStyle/>
        <a:p>
          <a:endParaRPr lang="cs-CZ"/>
        </a:p>
      </dgm:t>
    </dgm:pt>
    <dgm:pt modelId="{3D84D85B-8928-4883-93E3-A0AA43893891}" type="parTrans" cxnId="{E09F6CEF-EECE-4F37-B8A7-A1F35E381C53}">
      <dgm:prSet/>
      <dgm:spPr/>
      <dgm:t>
        <a:bodyPr/>
        <a:lstStyle/>
        <a:p>
          <a:endParaRPr lang="cs-CZ"/>
        </a:p>
      </dgm:t>
    </dgm:pt>
    <dgm:pt modelId="{2D9A3AB4-1BA3-4C90-8921-56F35BE18A35}" type="sibTrans" cxnId="{E09F6CEF-EECE-4F37-B8A7-A1F35E381C53}">
      <dgm:prSet/>
      <dgm:spPr/>
      <dgm:t>
        <a:bodyPr/>
        <a:lstStyle/>
        <a:p>
          <a:endParaRPr lang="cs-CZ"/>
        </a:p>
      </dgm:t>
    </dgm:pt>
    <dgm:pt modelId="{798513B8-4611-4B45-9790-405B4CAF9F5A}">
      <dgm:prSet phldrT="[Text]"/>
      <dgm:spPr/>
      <dgm:t>
        <a:bodyPr/>
        <a:lstStyle/>
        <a:p>
          <a:r>
            <a:rPr lang="cs-CZ" dirty="0" smtClean="0"/>
            <a:t>57</a:t>
          </a:r>
          <a:endParaRPr lang="cs-CZ" dirty="0"/>
        </a:p>
      </dgm:t>
    </dgm:pt>
    <dgm:pt modelId="{9AE03D8C-47DC-43F1-9DEF-493A2FAFDF93}" type="parTrans" cxnId="{EA94A6B2-6E5B-42A9-9E27-F1FB09040CA7}">
      <dgm:prSet/>
      <dgm:spPr/>
      <dgm:t>
        <a:bodyPr/>
        <a:lstStyle/>
        <a:p>
          <a:endParaRPr lang="cs-CZ"/>
        </a:p>
      </dgm:t>
    </dgm:pt>
    <dgm:pt modelId="{6887C57C-65D6-4390-9FD6-81E1D2E3B9BB}" type="sibTrans" cxnId="{EA94A6B2-6E5B-42A9-9E27-F1FB09040CA7}">
      <dgm:prSet/>
      <dgm:spPr/>
      <dgm:t>
        <a:bodyPr/>
        <a:lstStyle/>
        <a:p>
          <a:endParaRPr lang="cs-CZ"/>
        </a:p>
      </dgm:t>
    </dgm:pt>
    <dgm:pt modelId="{D556A02B-88DD-4A30-BFA9-DF14284630C2}">
      <dgm:prSet phldrT="[Text]" phldr="1"/>
      <dgm:spPr/>
      <dgm:t>
        <a:bodyPr/>
        <a:lstStyle/>
        <a:p>
          <a:endParaRPr lang="cs-CZ"/>
        </a:p>
      </dgm:t>
    </dgm:pt>
    <dgm:pt modelId="{4C438985-28E8-4A76-B971-D9FCFB73AB35}" type="parTrans" cxnId="{401B4F3A-F938-4379-8116-951019E405BC}">
      <dgm:prSet/>
      <dgm:spPr/>
      <dgm:t>
        <a:bodyPr/>
        <a:lstStyle/>
        <a:p>
          <a:endParaRPr lang="cs-CZ"/>
        </a:p>
      </dgm:t>
    </dgm:pt>
    <dgm:pt modelId="{03D52BCB-80EE-4C72-9640-FF0DB54BE2A4}" type="sibTrans" cxnId="{401B4F3A-F938-4379-8116-951019E405BC}">
      <dgm:prSet/>
      <dgm:spPr/>
      <dgm:t>
        <a:bodyPr/>
        <a:lstStyle/>
        <a:p>
          <a:endParaRPr lang="cs-CZ"/>
        </a:p>
      </dgm:t>
    </dgm:pt>
    <dgm:pt modelId="{D088BC7E-3F4E-4F7C-B79D-02F9994B2895}">
      <dgm:prSet phldrT="[Text]"/>
      <dgm:spPr/>
      <dgm:t>
        <a:bodyPr/>
        <a:lstStyle/>
        <a:p>
          <a:endParaRPr lang="cs-CZ" dirty="0"/>
        </a:p>
      </dgm:t>
    </dgm:pt>
    <dgm:pt modelId="{7FE6CB7F-0621-4403-9BAC-620D6D315BF3}" type="parTrans" cxnId="{64933359-D37B-4FA2-BC54-E1A53F03B971}">
      <dgm:prSet/>
      <dgm:spPr/>
      <dgm:t>
        <a:bodyPr/>
        <a:lstStyle/>
        <a:p>
          <a:endParaRPr lang="cs-CZ"/>
        </a:p>
      </dgm:t>
    </dgm:pt>
    <dgm:pt modelId="{D559218B-B837-4972-834C-34F478CE87F0}" type="sibTrans" cxnId="{64933359-D37B-4FA2-BC54-E1A53F03B971}">
      <dgm:prSet/>
      <dgm:spPr/>
      <dgm:t>
        <a:bodyPr/>
        <a:lstStyle/>
        <a:p>
          <a:endParaRPr lang="cs-CZ"/>
        </a:p>
      </dgm:t>
    </dgm:pt>
    <dgm:pt modelId="{8CBA9B74-E226-4C8C-81C0-F82E59C62A25}">
      <dgm:prSet phldrT="[Text]" phldr="1"/>
      <dgm:spPr/>
      <dgm:t>
        <a:bodyPr/>
        <a:lstStyle/>
        <a:p>
          <a:endParaRPr lang="cs-CZ"/>
        </a:p>
      </dgm:t>
    </dgm:pt>
    <dgm:pt modelId="{F2172FE3-6799-445C-A63E-7C609025ACFB}" type="parTrans" cxnId="{5DD86ABD-EF8B-4E8E-ADB4-C7D40A070AE6}">
      <dgm:prSet/>
      <dgm:spPr/>
      <dgm:t>
        <a:bodyPr/>
        <a:lstStyle/>
        <a:p>
          <a:endParaRPr lang="cs-CZ"/>
        </a:p>
      </dgm:t>
    </dgm:pt>
    <dgm:pt modelId="{8390CD3F-E4F5-4B2E-BA5F-AFB705C34B21}" type="sibTrans" cxnId="{5DD86ABD-EF8B-4E8E-ADB4-C7D40A070AE6}">
      <dgm:prSet/>
      <dgm:spPr/>
      <dgm:t>
        <a:bodyPr/>
        <a:lstStyle/>
        <a:p>
          <a:endParaRPr lang="cs-CZ"/>
        </a:p>
      </dgm:t>
    </dgm:pt>
    <dgm:pt modelId="{E808D99A-6604-48E1-ADC3-D901D51A197F}">
      <dgm:prSet phldrT="[Text]"/>
      <dgm:spPr/>
      <dgm:t>
        <a:bodyPr/>
        <a:lstStyle/>
        <a:p>
          <a:r>
            <a:rPr lang="cs-CZ" dirty="0" smtClean="0"/>
            <a:t>59</a:t>
          </a:r>
          <a:endParaRPr lang="cs-CZ" dirty="0"/>
        </a:p>
      </dgm:t>
    </dgm:pt>
    <dgm:pt modelId="{5EF33380-F89D-4F94-9A5A-8261E2B0BADB}" type="parTrans" cxnId="{34884656-4004-4C46-B702-B0F947420FED}">
      <dgm:prSet/>
      <dgm:spPr/>
      <dgm:t>
        <a:bodyPr/>
        <a:lstStyle/>
        <a:p>
          <a:endParaRPr lang="cs-CZ"/>
        </a:p>
      </dgm:t>
    </dgm:pt>
    <dgm:pt modelId="{4940FE70-FD2A-4894-98DD-34D56505CB17}" type="sibTrans" cxnId="{34884656-4004-4C46-B702-B0F947420FED}">
      <dgm:prSet/>
      <dgm:spPr/>
      <dgm:t>
        <a:bodyPr/>
        <a:lstStyle/>
        <a:p>
          <a:endParaRPr lang="cs-CZ"/>
        </a:p>
      </dgm:t>
    </dgm:pt>
    <dgm:pt modelId="{10CD0616-1934-4A85-BC71-D137172E1761}" type="pres">
      <dgm:prSet presAssocID="{A993D62A-5F43-4F33-B587-31CB157BF41A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982ABA04-088D-429E-8D8F-0876F6114756}" type="pres">
      <dgm:prSet presAssocID="{C36C38B5-CC5B-43A4-884F-A332D4964990}" presName="parentText1" presStyleLbl="node1" presStyleIdx="0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F6C392-07FF-4CAA-ACF5-0224A678B55B}" type="pres">
      <dgm:prSet presAssocID="{C36C38B5-CC5B-43A4-884F-A332D4964990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A3F24B-26CA-4501-9745-720740CFA71B}" type="pres">
      <dgm:prSet presAssocID="{D556A02B-88DD-4A30-BFA9-DF14284630C2}" presName="parentText2" presStyleLbl="node1" presStyleIdx="1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0C04E06-3943-43B4-9EB3-70F4D807926B}" type="pres">
      <dgm:prSet presAssocID="{D556A02B-88DD-4A30-BFA9-DF14284630C2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663FF6-C89A-4676-A33A-069D9630D716}" type="pres">
      <dgm:prSet presAssocID="{8CBA9B74-E226-4C8C-81C0-F82E59C62A25}" presName="parentText3" presStyleLbl="node1" presStyleIdx="2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E3714E-CE9D-414A-B735-A751EE3C4E90}" type="pres">
      <dgm:prSet presAssocID="{8CBA9B74-E226-4C8C-81C0-F82E59C62A25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B3E94B9-795F-470C-851A-9AFE852F3BD6}" type="presOf" srcId="{798513B8-4611-4B45-9790-405B4CAF9F5A}" destId="{2FF6C392-07FF-4CAA-ACF5-0224A678B55B}" srcOrd="0" destOrd="0" presId="urn:microsoft.com/office/officeart/2009/3/layout/IncreasingArrowsProcess"/>
    <dgm:cxn modelId="{5DD86ABD-EF8B-4E8E-ADB4-C7D40A070AE6}" srcId="{A993D62A-5F43-4F33-B587-31CB157BF41A}" destId="{8CBA9B74-E226-4C8C-81C0-F82E59C62A25}" srcOrd="2" destOrd="0" parTransId="{F2172FE3-6799-445C-A63E-7C609025ACFB}" sibTransId="{8390CD3F-E4F5-4B2E-BA5F-AFB705C34B21}"/>
    <dgm:cxn modelId="{FBDC71CD-784A-422A-B6B0-397D469FCAA6}" type="presOf" srcId="{8CBA9B74-E226-4C8C-81C0-F82E59C62A25}" destId="{2B663FF6-C89A-4676-A33A-069D9630D716}" srcOrd="0" destOrd="0" presId="urn:microsoft.com/office/officeart/2009/3/layout/IncreasingArrowsProcess"/>
    <dgm:cxn modelId="{401B4F3A-F938-4379-8116-951019E405BC}" srcId="{A993D62A-5F43-4F33-B587-31CB157BF41A}" destId="{D556A02B-88DD-4A30-BFA9-DF14284630C2}" srcOrd="1" destOrd="0" parTransId="{4C438985-28E8-4A76-B971-D9FCFB73AB35}" sibTransId="{03D52BCB-80EE-4C72-9640-FF0DB54BE2A4}"/>
    <dgm:cxn modelId="{1AF42DC3-E3B5-427F-AEA9-4B04CE35E6F3}" type="presOf" srcId="{D556A02B-88DD-4A30-BFA9-DF14284630C2}" destId="{BEA3F24B-26CA-4501-9745-720740CFA71B}" srcOrd="0" destOrd="0" presId="urn:microsoft.com/office/officeart/2009/3/layout/IncreasingArrowsProcess"/>
    <dgm:cxn modelId="{57C94EC4-41DD-4F00-9BF1-46EDAF08BCBA}" type="presOf" srcId="{D088BC7E-3F4E-4F7C-B79D-02F9994B2895}" destId="{B0C04E06-3943-43B4-9EB3-70F4D807926B}" srcOrd="0" destOrd="0" presId="urn:microsoft.com/office/officeart/2009/3/layout/IncreasingArrowsProcess"/>
    <dgm:cxn modelId="{F6C1036D-17CE-41CB-B696-D09A9785BAE9}" type="presOf" srcId="{E808D99A-6604-48E1-ADC3-D901D51A197F}" destId="{30E3714E-CE9D-414A-B735-A751EE3C4E90}" srcOrd="0" destOrd="0" presId="urn:microsoft.com/office/officeart/2009/3/layout/IncreasingArrowsProcess"/>
    <dgm:cxn modelId="{E09F6CEF-EECE-4F37-B8A7-A1F35E381C53}" srcId="{A993D62A-5F43-4F33-B587-31CB157BF41A}" destId="{C36C38B5-CC5B-43A4-884F-A332D4964990}" srcOrd="0" destOrd="0" parTransId="{3D84D85B-8928-4883-93E3-A0AA43893891}" sibTransId="{2D9A3AB4-1BA3-4C90-8921-56F35BE18A35}"/>
    <dgm:cxn modelId="{EA94A6B2-6E5B-42A9-9E27-F1FB09040CA7}" srcId="{C36C38B5-CC5B-43A4-884F-A332D4964990}" destId="{798513B8-4611-4B45-9790-405B4CAF9F5A}" srcOrd="0" destOrd="0" parTransId="{9AE03D8C-47DC-43F1-9DEF-493A2FAFDF93}" sibTransId="{6887C57C-65D6-4390-9FD6-81E1D2E3B9BB}"/>
    <dgm:cxn modelId="{34884656-4004-4C46-B702-B0F947420FED}" srcId="{8CBA9B74-E226-4C8C-81C0-F82E59C62A25}" destId="{E808D99A-6604-48E1-ADC3-D901D51A197F}" srcOrd="0" destOrd="0" parTransId="{5EF33380-F89D-4F94-9A5A-8261E2B0BADB}" sibTransId="{4940FE70-FD2A-4894-98DD-34D56505CB17}"/>
    <dgm:cxn modelId="{64933359-D37B-4FA2-BC54-E1A53F03B971}" srcId="{D556A02B-88DD-4A30-BFA9-DF14284630C2}" destId="{D088BC7E-3F4E-4F7C-B79D-02F9994B2895}" srcOrd="0" destOrd="0" parTransId="{7FE6CB7F-0621-4403-9BAC-620D6D315BF3}" sibTransId="{D559218B-B837-4972-834C-34F478CE87F0}"/>
    <dgm:cxn modelId="{42CB4B9E-DFF9-4A6B-B098-5369A5591638}" type="presOf" srcId="{C36C38B5-CC5B-43A4-884F-A332D4964990}" destId="{982ABA04-088D-429E-8D8F-0876F6114756}" srcOrd="0" destOrd="0" presId="urn:microsoft.com/office/officeart/2009/3/layout/IncreasingArrowsProcess"/>
    <dgm:cxn modelId="{703C0FA2-65E0-4690-BF12-5F0841EB49EA}" type="presOf" srcId="{A993D62A-5F43-4F33-B587-31CB157BF41A}" destId="{10CD0616-1934-4A85-BC71-D137172E1761}" srcOrd="0" destOrd="0" presId="urn:microsoft.com/office/officeart/2009/3/layout/IncreasingArrowsProcess"/>
    <dgm:cxn modelId="{74957417-60D0-4179-A13E-F89BBC4C832B}" type="presParOf" srcId="{10CD0616-1934-4A85-BC71-D137172E1761}" destId="{982ABA04-088D-429E-8D8F-0876F6114756}" srcOrd="0" destOrd="0" presId="urn:microsoft.com/office/officeart/2009/3/layout/IncreasingArrowsProcess"/>
    <dgm:cxn modelId="{9539C239-ACBF-49CE-9CEC-4E7A87F45EF5}" type="presParOf" srcId="{10CD0616-1934-4A85-BC71-D137172E1761}" destId="{2FF6C392-07FF-4CAA-ACF5-0224A678B55B}" srcOrd="1" destOrd="0" presId="urn:microsoft.com/office/officeart/2009/3/layout/IncreasingArrowsProcess"/>
    <dgm:cxn modelId="{CF47B0F1-133F-4537-B749-4E8023DEFF97}" type="presParOf" srcId="{10CD0616-1934-4A85-BC71-D137172E1761}" destId="{BEA3F24B-26CA-4501-9745-720740CFA71B}" srcOrd="2" destOrd="0" presId="urn:microsoft.com/office/officeart/2009/3/layout/IncreasingArrowsProcess"/>
    <dgm:cxn modelId="{E3214BAA-A14F-4394-A445-2A4EF67CC148}" type="presParOf" srcId="{10CD0616-1934-4A85-BC71-D137172E1761}" destId="{B0C04E06-3943-43B4-9EB3-70F4D807926B}" srcOrd="3" destOrd="0" presId="urn:microsoft.com/office/officeart/2009/3/layout/IncreasingArrowsProcess"/>
    <dgm:cxn modelId="{5CE05B78-D7B6-4097-B74A-9E2AD4619D36}" type="presParOf" srcId="{10CD0616-1934-4A85-BC71-D137172E1761}" destId="{2B663FF6-C89A-4676-A33A-069D9630D716}" srcOrd="4" destOrd="0" presId="urn:microsoft.com/office/officeart/2009/3/layout/IncreasingArrowsProcess"/>
    <dgm:cxn modelId="{919E923D-F185-47EA-924A-A428E434D62C}" type="presParOf" srcId="{10CD0616-1934-4A85-BC71-D137172E1761}" destId="{30E3714E-CE9D-414A-B735-A751EE3C4E90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D58FDC7-AD8E-4163-B58D-263C8ACA7096}" type="doc">
      <dgm:prSet loTypeId="urn:diagrams.loki3.com/TabbedArc+Icon#1" loCatId="officeonline" qsTypeId="urn:microsoft.com/office/officeart/2005/8/quickstyle/simple1" qsCatId="simple" csTypeId="urn:microsoft.com/office/officeart/2005/8/colors/accent1_2" csCatId="accent1" phldr="1"/>
      <dgm:spPr/>
    </dgm:pt>
    <dgm:pt modelId="{6CF69492-FA33-4676-97D9-67792BD5C84E}">
      <dgm:prSet phldrT="[Text]"/>
      <dgm:spPr/>
      <dgm:t>
        <a:bodyPr/>
        <a:lstStyle/>
        <a:p>
          <a:r>
            <a:rPr lang="cs-CZ" dirty="0" smtClean="0"/>
            <a:t>92</a:t>
          </a:r>
          <a:endParaRPr lang="cs-CZ" dirty="0"/>
        </a:p>
      </dgm:t>
    </dgm:pt>
    <dgm:pt modelId="{47D5C916-5DF2-4691-B302-2D90F4B9FB6E}" type="parTrans" cxnId="{7098AF6A-B190-4A57-B5F0-6651C9DA46B1}">
      <dgm:prSet/>
      <dgm:spPr/>
      <dgm:t>
        <a:bodyPr/>
        <a:lstStyle/>
        <a:p>
          <a:endParaRPr lang="cs-CZ"/>
        </a:p>
      </dgm:t>
    </dgm:pt>
    <dgm:pt modelId="{D877CB9D-5E49-4A5A-BE09-635E9E31EF7F}" type="sibTrans" cxnId="{7098AF6A-B190-4A57-B5F0-6651C9DA46B1}">
      <dgm:prSet/>
      <dgm:spPr/>
      <dgm:t>
        <a:bodyPr/>
        <a:lstStyle/>
        <a:p>
          <a:endParaRPr lang="cs-CZ"/>
        </a:p>
      </dgm:t>
    </dgm:pt>
    <dgm:pt modelId="{498004B7-1493-408F-8B0F-906594478C62}">
      <dgm:prSet phldrT="[Text]"/>
      <dgm:spPr/>
      <dgm:t>
        <a:bodyPr/>
        <a:lstStyle/>
        <a:p>
          <a:endParaRPr lang="cs-CZ" dirty="0"/>
        </a:p>
      </dgm:t>
    </dgm:pt>
    <dgm:pt modelId="{7260BA5E-C9FA-461E-9D60-358B9ABBD2E7}" type="parTrans" cxnId="{2D7F1B68-8299-4302-8985-FBA3330386BB}">
      <dgm:prSet/>
      <dgm:spPr/>
      <dgm:t>
        <a:bodyPr/>
        <a:lstStyle/>
        <a:p>
          <a:endParaRPr lang="cs-CZ"/>
        </a:p>
      </dgm:t>
    </dgm:pt>
    <dgm:pt modelId="{FC404084-C3EB-45AC-94AC-C1A45737141E}" type="sibTrans" cxnId="{2D7F1B68-8299-4302-8985-FBA3330386BB}">
      <dgm:prSet/>
      <dgm:spPr/>
      <dgm:t>
        <a:bodyPr/>
        <a:lstStyle/>
        <a:p>
          <a:endParaRPr lang="cs-CZ"/>
        </a:p>
      </dgm:t>
    </dgm:pt>
    <dgm:pt modelId="{B20A9C6C-8073-4502-8EF9-EF661637085C}">
      <dgm:prSet phldrT="[Text]"/>
      <dgm:spPr/>
      <dgm:t>
        <a:bodyPr/>
        <a:lstStyle/>
        <a:p>
          <a:r>
            <a:rPr lang="cs-CZ" dirty="0" smtClean="0"/>
            <a:t>90</a:t>
          </a:r>
          <a:endParaRPr lang="cs-CZ" dirty="0"/>
        </a:p>
      </dgm:t>
    </dgm:pt>
    <dgm:pt modelId="{79055102-07D6-49CC-B4E3-B64AA840CFD0}" type="parTrans" cxnId="{7C86BB82-B156-4BC7-BC9A-DBB32B492412}">
      <dgm:prSet/>
      <dgm:spPr/>
      <dgm:t>
        <a:bodyPr/>
        <a:lstStyle/>
        <a:p>
          <a:endParaRPr lang="cs-CZ"/>
        </a:p>
      </dgm:t>
    </dgm:pt>
    <dgm:pt modelId="{912F0E88-EF92-4E93-9DC1-BD364CA20DCF}" type="sibTrans" cxnId="{7C86BB82-B156-4BC7-BC9A-DBB32B492412}">
      <dgm:prSet/>
      <dgm:spPr/>
      <dgm:t>
        <a:bodyPr/>
        <a:lstStyle/>
        <a:p>
          <a:endParaRPr lang="cs-CZ"/>
        </a:p>
      </dgm:t>
    </dgm:pt>
    <dgm:pt modelId="{43F49904-18AC-40D3-A8DB-D85D76779C17}" type="pres">
      <dgm:prSet presAssocID="{2D58FDC7-AD8E-4163-B58D-263C8ACA7096}" presName="Name0" presStyleCnt="0">
        <dgm:presLayoutVars>
          <dgm:dir/>
          <dgm:resizeHandles val="exact"/>
        </dgm:presLayoutVars>
      </dgm:prSet>
      <dgm:spPr/>
    </dgm:pt>
    <dgm:pt modelId="{DFA5FBF3-730D-4364-A35F-1163EBB7223F}" type="pres">
      <dgm:prSet presAssocID="{6CF69492-FA33-4676-97D9-67792BD5C84E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28FE4A-F6F1-43E2-8B7D-FED587BA30D9}" type="pres">
      <dgm:prSet presAssocID="{498004B7-1493-408F-8B0F-906594478C62}" presName="twoplus" presStyleLbl="node1" presStyleIdx="1" presStyleCnt="3" custRadScaleRad="97003" custRadScaleInc="-70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0D2CF4-4D45-4171-B3FD-5FDB245F838D}" type="pres">
      <dgm:prSet presAssocID="{B20A9C6C-8073-4502-8EF9-EF661637085C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3A04CCE-11B2-48C4-B62F-13F422791B30}" type="presOf" srcId="{498004B7-1493-408F-8B0F-906594478C62}" destId="{F628FE4A-F6F1-43E2-8B7D-FED587BA30D9}" srcOrd="0" destOrd="0" presId="urn:diagrams.loki3.com/TabbedArc+Icon#1"/>
    <dgm:cxn modelId="{F4BA679C-A057-4B96-9E60-4B0068B7F66D}" type="presOf" srcId="{6CF69492-FA33-4676-97D9-67792BD5C84E}" destId="{DFA5FBF3-730D-4364-A35F-1163EBB7223F}" srcOrd="0" destOrd="0" presId="urn:diagrams.loki3.com/TabbedArc+Icon#1"/>
    <dgm:cxn modelId="{7C86BB82-B156-4BC7-BC9A-DBB32B492412}" srcId="{2D58FDC7-AD8E-4163-B58D-263C8ACA7096}" destId="{B20A9C6C-8073-4502-8EF9-EF661637085C}" srcOrd="2" destOrd="0" parTransId="{79055102-07D6-49CC-B4E3-B64AA840CFD0}" sibTransId="{912F0E88-EF92-4E93-9DC1-BD364CA20DCF}"/>
    <dgm:cxn modelId="{2D7F1B68-8299-4302-8985-FBA3330386BB}" srcId="{2D58FDC7-AD8E-4163-B58D-263C8ACA7096}" destId="{498004B7-1493-408F-8B0F-906594478C62}" srcOrd="1" destOrd="0" parTransId="{7260BA5E-C9FA-461E-9D60-358B9ABBD2E7}" sibTransId="{FC404084-C3EB-45AC-94AC-C1A45737141E}"/>
    <dgm:cxn modelId="{E33E0AD6-1D62-46D9-84B9-38222EFE5298}" type="presOf" srcId="{B20A9C6C-8073-4502-8EF9-EF661637085C}" destId="{E40D2CF4-4D45-4171-B3FD-5FDB245F838D}" srcOrd="0" destOrd="0" presId="urn:diagrams.loki3.com/TabbedArc+Icon#1"/>
    <dgm:cxn modelId="{7098AF6A-B190-4A57-B5F0-6651C9DA46B1}" srcId="{2D58FDC7-AD8E-4163-B58D-263C8ACA7096}" destId="{6CF69492-FA33-4676-97D9-67792BD5C84E}" srcOrd="0" destOrd="0" parTransId="{47D5C916-5DF2-4691-B302-2D90F4B9FB6E}" sibTransId="{D877CB9D-5E49-4A5A-BE09-635E9E31EF7F}"/>
    <dgm:cxn modelId="{A4CDBA06-28F8-4EA1-86FF-181F124DE047}" type="presOf" srcId="{2D58FDC7-AD8E-4163-B58D-263C8ACA7096}" destId="{43F49904-18AC-40D3-A8DB-D85D76779C17}" srcOrd="0" destOrd="0" presId="urn:diagrams.loki3.com/TabbedArc+Icon#1"/>
    <dgm:cxn modelId="{9007E7ED-548C-4345-9843-0D565B591C07}" type="presParOf" srcId="{43F49904-18AC-40D3-A8DB-D85D76779C17}" destId="{DFA5FBF3-730D-4364-A35F-1163EBB7223F}" srcOrd="0" destOrd="0" presId="urn:diagrams.loki3.com/TabbedArc+Icon#1"/>
    <dgm:cxn modelId="{EDF37545-2231-4AB0-B587-7C4BE4B1AE87}" type="presParOf" srcId="{43F49904-18AC-40D3-A8DB-D85D76779C17}" destId="{F628FE4A-F6F1-43E2-8B7D-FED587BA30D9}" srcOrd="1" destOrd="0" presId="urn:diagrams.loki3.com/TabbedArc+Icon#1"/>
    <dgm:cxn modelId="{B6925337-4FA0-4724-8D02-6E32D9C033B5}" type="presParOf" srcId="{43F49904-18AC-40D3-A8DB-D85D76779C17}" destId="{E40D2CF4-4D45-4171-B3FD-5FDB245F838D}" srcOrd="2" destOrd="0" presId="urn:diagrams.loki3.com/TabbedArc+Icon#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ABD2A46-4D56-4EC0-BCCE-6FF1E94A2AA5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9E196E9-5340-477E-97CE-23D6A55C7656}">
      <dgm:prSet phldrT="[Text]" phldr="1"/>
      <dgm:spPr/>
      <dgm:t>
        <a:bodyPr/>
        <a:lstStyle/>
        <a:p>
          <a:endParaRPr lang="cs-CZ"/>
        </a:p>
      </dgm:t>
    </dgm:pt>
    <dgm:pt modelId="{1D5DDA0F-BBC9-4D07-85F7-74878F82DF35}" type="parTrans" cxnId="{D31A82CE-8ED7-4C10-825C-8553810B71B4}">
      <dgm:prSet/>
      <dgm:spPr/>
      <dgm:t>
        <a:bodyPr/>
        <a:lstStyle/>
        <a:p>
          <a:endParaRPr lang="cs-CZ"/>
        </a:p>
      </dgm:t>
    </dgm:pt>
    <dgm:pt modelId="{FC67DC5C-174A-4E84-A81D-97E37284B8AC}" type="sibTrans" cxnId="{D31A82CE-8ED7-4C10-825C-8553810B71B4}">
      <dgm:prSet/>
      <dgm:spPr/>
      <dgm:t>
        <a:bodyPr/>
        <a:lstStyle/>
        <a:p>
          <a:endParaRPr lang="cs-CZ"/>
        </a:p>
      </dgm:t>
    </dgm:pt>
    <dgm:pt modelId="{D42F0DC4-BFC7-443C-A990-FBD5D908BAB6}">
      <dgm:prSet phldrT="[Text]"/>
      <dgm:spPr/>
      <dgm:t>
        <a:bodyPr/>
        <a:lstStyle/>
        <a:p>
          <a:r>
            <a:rPr lang="cs-CZ" dirty="0" smtClean="0"/>
            <a:t>28</a:t>
          </a:r>
          <a:endParaRPr lang="cs-CZ" dirty="0"/>
        </a:p>
      </dgm:t>
    </dgm:pt>
    <dgm:pt modelId="{CF9DDC10-59BE-4F2B-A439-D573B6B73D2E}" type="parTrans" cxnId="{23284CEE-1BDF-418F-9FE4-9A1CF58E704B}">
      <dgm:prSet/>
      <dgm:spPr/>
      <dgm:t>
        <a:bodyPr/>
        <a:lstStyle/>
        <a:p>
          <a:endParaRPr lang="cs-CZ"/>
        </a:p>
      </dgm:t>
    </dgm:pt>
    <dgm:pt modelId="{BC94D3B0-8621-4938-BFF0-9863F09E8B96}" type="sibTrans" cxnId="{23284CEE-1BDF-418F-9FE4-9A1CF58E704B}">
      <dgm:prSet/>
      <dgm:spPr/>
      <dgm:t>
        <a:bodyPr/>
        <a:lstStyle/>
        <a:p>
          <a:endParaRPr lang="cs-CZ"/>
        </a:p>
      </dgm:t>
    </dgm:pt>
    <dgm:pt modelId="{D12321B7-A1DF-4060-BB55-CBCD6838032B}">
      <dgm:prSet phldrT="[Text]" phldr="1"/>
      <dgm:spPr/>
      <dgm:t>
        <a:bodyPr/>
        <a:lstStyle/>
        <a:p>
          <a:endParaRPr lang="cs-CZ"/>
        </a:p>
      </dgm:t>
    </dgm:pt>
    <dgm:pt modelId="{61292DCC-C23F-466A-82E1-C0B240F30697}" type="parTrans" cxnId="{7BFB589B-70E1-4037-B23C-43F66E8364BA}">
      <dgm:prSet/>
      <dgm:spPr/>
      <dgm:t>
        <a:bodyPr/>
        <a:lstStyle/>
        <a:p>
          <a:endParaRPr lang="cs-CZ"/>
        </a:p>
      </dgm:t>
    </dgm:pt>
    <dgm:pt modelId="{060CB72F-F8DE-459B-8E25-0E29907A3934}" type="sibTrans" cxnId="{7BFB589B-70E1-4037-B23C-43F66E8364BA}">
      <dgm:prSet/>
      <dgm:spPr/>
      <dgm:t>
        <a:bodyPr/>
        <a:lstStyle/>
        <a:p>
          <a:endParaRPr lang="cs-CZ"/>
        </a:p>
      </dgm:t>
    </dgm:pt>
    <dgm:pt modelId="{57B64C7F-0902-4F43-BEDF-D8B379B33884}">
      <dgm:prSet phldrT="[Text]"/>
      <dgm:spPr/>
      <dgm:t>
        <a:bodyPr/>
        <a:lstStyle/>
        <a:p>
          <a:endParaRPr lang="cs-CZ" dirty="0"/>
        </a:p>
      </dgm:t>
    </dgm:pt>
    <dgm:pt modelId="{F7E95645-A855-4C1B-B3C5-35FDB28C8E04}" type="parTrans" cxnId="{0E611694-F75F-49BE-ADA5-A064891CA90E}">
      <dgm:prSet/>
      <dgm:spPr/>
      <dgm:t>
        <a:bodyPr/>
        <a:lstStyle/>
        <a:p>
          <a:endParaRPr lang="cs-CZ"/>
        </a:p>
      </dgm:t>
    </dgm:pt>
    <dgm:pt modelId="{248BC7C6-7CEE-437C-B944-AFEFA02BB60B}" type="sibTrans" cxnId="{0E611694-F75F-49BE-ADA5-A064891CA90E}">
      <dgm:prSet/>
      <dgm:spPr/>
      <dgm:t>
        <a:bodyPr/>
        <a:lstStyle/>
        <a:p>
          <a:endParaRPr lang="cs-CZ"/>
        </a:p>
      </dgm:t>
    </dgm:pt>
    <dgm:pt modelId="{1A8F47A0-82A9-4495-AF93-86069699A6FE}">
      <dgm:prSet phldrT="[Text]" phldr="1"/>
      <dgm:spPr/>
      <dgm:t>
        <a:bodyPr/>
        <a:lstStyle/>
        <a:p>
          <a:endParaRPr lang="cs-CZ"/>
        </a:p>
      </dgm:t>
    </dgm:pt>
    <dgm:pt modelId="{D38C2EDD-8F92-4ADE-8639-5B04E99D61D4}" type="parTrans" cxnId="{729A9644-174F-4907-9564-90BAC0EB9160}">
      <dgm:prSet/>
      <dgm:spPr/>
      <dgm:t>
        <a:bodyPr/>
        <a:lstStyle/>
        <a:p>
          <a:endParaRPr lang="cs-CZ"/>
        </a:p>
      </dgm:t>
    </dgm:pt>
    <dgm:pt modelId="{94BADEEE-109B-41B3-AB8D-BB8B59263647}" type="sibTrans" cxnId="{729A9644-174F-4907-9564-90BAC0EB9160}">
      <dgm:prSet/>
      <dgm:spPr/>
      <dgm:t>
        <a:bodyPr/>
        <a:lstStyle/>
        <a:p>
          <a:endParaRPr lang="cs-CZ"/>
        </a:p>
      </dgm:t>
    </dgm:pt>
    <dgm:pt modelId="{EB1A029B-C6B8-4A52-9430-0D9075B637CD}">
      <dgm:prSet phldrT="[Text]"/>
      <dgm:spPr/>
      <dgm:t>
        <a:bodyPr/>
        <a:lstStyle/>
        <a:p>
          <a:r>
            <a:rPr lang="cs-CZ" dirty="0" smtClean="0"/>
            <a:t>26</a:t>
          </a:r>
          <a:endParaRPr lang="cs-CZ" dirty="0"/>
        </a:p>
      </dgm:t>
    </dgm:pt>
    <dgm:pt modelId="{347FE92D-CE10-45B7-9ABC-1DBFC14EEF73}" type="parTrans" cxnId="{4395B4A1-4E07-456B-8B22-92DB99CC212C}">
      <dgm:prSet/>
      <dgm:spPr/>
      <dgm:t>
        <a:bodyPr/>
        <a:lstStyle/>
        <a:p>
          <a:endParaRPr lang="cs-CZ"/>
        </a:p>
      </dgm:t>
    </dgm:pt>
    <dgm:pt modelId="{AB930F36-E92A-4A43-B785-90A4C491CB8D}" type="sibTrans" cxnId="{4395B4A1-4E07-456B-8B22-92DB99CC212C}">
      <dgm:prSet/>
      <dgm:spPr/>
      <dgm:t>
        <a:bodyPr/>
        <a:lstStyle/>
        <a:p>
          <a:endParaRPr lang="cs-CZ"/>
        </a:p>
      </dgm:t>
    </dgm:pt>
    <dgm:pt modelId="{73BDAD00-3515-44EB-8E1A-98484177D3D8}" type="pres">
      <dgm:prSet presAssocID="{DABD2A46-4D56-4EC0-BCCE-6FF1E94A2AA5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3B93762C-7B53-47DC-8FE0-1A368AC0C959}" type="pres">
      <dgm:prSet presAssocID="{A9E196E9-5340-477E-97CE-23D6A55C7656}" presName="parentText1" presStyleLbl="node1" presStyleIdx="0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7ADBAC-4DCB-459D-B21D-110C58B532D1}" type="pres">
      <dgm:prSet presAssocID="{A9E196E9-5340-477E-97CE-23D6A55C7656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E5B1D2-20EA-4D54-8E6D-F71F46CEA4A1}" type="pres">
      <dgm:prSet presAssocID="{D12321B7-A1DF-4060-BB55-CBCD6838032B}" presName="parentText2" presStyleLbl="node1" presStyleIdx="1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D8D5A4-1536-4EB4-B120-8DB7CD48878D}" type="pres">
      <dgm:prSet presAssocID="{D12321B7-A1DF-4060-BB55-CBCD6838032B}" presName="childText2" presStyleLbl="solidAlignAcc1" presStyleIdx="1" presStyleCnt="3" custScaleX="982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97445F3-3983-434D-B005-E789BB7A0E77}" type="pres">
      <dgm:prSet presAssocID="{1A8F47A0-82A9-4495-AF93-86069699A6FE}" presName="parentText3" presStyleLbl="node1" presStyleIdx="2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D58F7E-9DFE-42B7-BE17-CCD6A4040E20}" type="pres">
      <dgm:prSet presAssocID="{1A8F47A0-82A9-4495-AF93-86069699A6FE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23F5BF8-07E5-4CDC-93CC-A471F015EAE7}" type="presOf" srcId="{A9E196E9-5340-477E-97CE-23D6A55C7656}" destId="{3B93762C-7B53-47DC-8FE0-1A368AC0C959}" srcOrd="0" destOrd="0" presId="urn:microsoft.com/office/officeart/2009/3/layout/IncreasingArrowsProcess"/>
    <dgm:cxn modelId="{23284CEE-1BDF-418F-9FE4-9A1CF58E704B}" srcId="{A9E196E9-5340-477E-97CE-23D6A55C7656}" destId="{D42F0DC4-BFC7-443C-A990-FBD5D908BAB6}" srcOrd="0" destOrd="0" parTransId="{CF9DDC10-59BE-4F2B-A439-D573B6B73D2E}" sibTransId="{BC94D3B0-8621-4938-BFF0-9863F09E8B96}"/>
    <dgm:cxn modelId="{36EEDBBB-DCB6-4EB5-9CA4-B949E8A09962}" type="presOf" srcId="{57B64C7F-0902-4F43-BEDF-D8B379B33884}" destId="{E9D8D5A4-1536-4EB4-B120-8DB7CD48878D}" srcOrd="0" destOrd="0" presId="urn:microsoft.com/office/officeart/2009/3/layout/IncreasingArrowsProcess"/>
    <dgm:cxn modelId="{64C27941-E8EB-42D4-95EB-C2CDECE5AB72}" type="presOf" srcId="{1A8F47A0-82A9-4495-AF93-86069699A6FE}" destId="{297445F3-3983-434D-B005-E789BB7A0E77}" srcOrd="0" destOrd="0" presId="urn:microsoft.com/office/officeart/2009/3/layout/IncreasingArrowsProcess"/>
    <dgm:cxn modelId="{9A8540FB-2E67-43D5-AFFB-D3BD0F4A4489}" type="presOf" srcId="{D42F0DC4-BFC7-443C-A990-FBD5D908BAB6}" destId="{FA7ADBAC-4DCB-459D-B21D-110C58B532D1}" srcOrd="0" destOrd="0" presId="urn:microsoft.com/office/officeart/2009/3/layout/IncreasingArrowsProcess"/>
    <dgm:cxn modelId="{5FC7CA88-1DE8-4EC9-A188-A97730C53636}" type="presOf" srcId="{DABD2A46-4D56-4EC0-BCCE-6FF1E94A2AA5}" destId="{73BDAD00-3515-44EB-8E1A-98484177D3D8}" srcOrd="0" destOrd="0" presId="urn:microsoft.com/office/officeart/2009/3/layout/IncreasingArrowsProcess"/>
    <dgm:cxn modelId="{729A9644-174F-4907-9564-90BAC0EB9160}" srcId="{DABD2A46-4D56-4EC0-BCCE-6FF1E94A2AA5}" destId="{1A8F47A0-82A9-4495-AF93-86069699A6FE}" srcOrd="2" destOrd="0" parTransId="{D38C2EDD-8F92-4ADE-8639-5B04E99D61D4}" sibTransId="{94BADEEE-109B-41B3-AB8D-BB8B59263647}"/>
    <dgm:cxn modelId="{4395B4A1-4E07-456B-8B22-92DB99CC212C}" srcId="{1A8F47A0-82A9-4495-AF93-86069699A6FE}" destId="{EB1A029B-C6B8-4A52-9430-0D9075B637CD}" srcOrd="0" destOrd="0" parTransId="{347FE92D-CE10-45B7-9ABC-1DBFC14EEF73}" sibTransId="{AB930F36-E92A-4A43-B785-90A4C491CB8D}"/>
    <dgm:cxn modelId="{8504542F-913D-4238-847C-9DD7CF175368}" type="presOf" srcId="{D12321B7-A1DF-4060-BB55-CBCD6838032B}" destId="{FCE5B1D2-20EA-4D54-8E6D-F71F46CEA4A1}" srcOrd="0" destOrd="0" presId="urn:microsoft.com/office/officeart/2009/3/layout/IncreasingArrowsProcess"/>
    <dgm:cxn modelId="{0E611694-F75F-49BE-ADA5-A064891CA90E}" srcId="{D12321B7-A1DF-4060-BB55-CBCD6838032B}" destId="{57B64C7F-0902-4F43-BEDF-D8B379B33884}" srcOrd="0" destOrd="0" parTransId="{F7E95645-A855-4C1B-B3C5-35FDB28C8E04}" sibTransId="{248BC7C6-7CEE-437C-B944-AFEFA02BB60B}"/>
    <dgm:cxn modelId="{D32B3FDA-BEBC-4EFA-9F37-78B1B1540324}" type="presOf" srcId="{EB1A029B-C6B8-4A52-9430-0D9075B637CD}" destId="{F3D58F7E-9DFE-42B7-BE17-CCD6A4040E20}" srcOrd="0" destOrd="0" presId="urn:microsoft.com/office/officeart/2009/3/layout/IncreasingArrowsProcess"/>
    <dgm:cxn modelId="{D31A82CE-8ED7-4C10-825C-8553810B71B4}" srcId="{DABD2A46-4D56-4EC0-BCCE-6FF1E94A2AA5}" destId="{A9E196E9-5340-477E-97CE-23D6A55C7656}" srcOrd="0" destOrd="0" parTransId="{1D5DDA0F-BBC9-4D07-85F7-74878F82DF35}" sibTransId="{FC67DC5C-174A-4E84-A81D-97E37284B8AC}"/>
    <dgm:cxn modelId="{7BFB589B-70E1-4037-B23C-43F66E8364BA}" srcId="{DABD2A46-4D56-4EC0-BCCE-6FF1E94A2AA5}" destId="{D12321B7-A1DF-4060-BB55-CBCD6838032B}" srcOrd="1" destOrd="0" parTransId="{61292DCC-C23F-466A-82E1-C0B240F30697}" sibTransId="{060CB72F-F8DE-459B-8E25-0E29907A3934}"/>
    <dgm:cxn modelId="{8C90D269-B1F7-4FA0-AE57-319C8D73BD4A}" type="presParOf" srcId="{73BDAD00-3515-44EB-8E1A-98484177D3D8}" destId="{3B93762C-7B53-47DC-8FE0-1A368AC0C959}" srcOrd="0" destOrd="0" presId="urn:microsoft.com/office/officeart/2009/3/layout/IncreasingArrowsProcess"/>
    <dgm:cxn modelId="{7898452C-5A76-4BF8-8A65-FCC757F42C81}" type="presParOf" srcId="{73BDAD00-3515-44EB-8E1A-98484177D3D8}" destId="{FA7ADBAC-4DCB-459D-B21D-110C58B532D1}" srcOrd="1" destOrd="0" presId="urn:microsoft.com/office/officeart/2009/3/layout/IncreasingArrowsProcess"/>
    <dgm:cxn modelId="{77EF4610-E3F3-4A1C-B762-A2DA64A2CAE7}" type="presParOf" srcId="{73BDAD00-3515-44EB-8E1A-98484177D3D8}" destId="{FCE5B1D2-20EA-4D54-8E6D-F71F46CEA4A1}" srcOrd="2" destOrd="0" presId="urn:microsoft.com/office/officeart/2009/3/layout/IncreasingArrowsProcess"/>
    <dgm:cxn modelId="{AE8C1020-FD60-4EB6-AD86-6DEBD8725483}" type="presParOf" srcId="{73BDAD00-3515-44EB-8E1A-98484177D3D8}" destId="{E9D8D5A4-1536-4EB4-B120-8DB7CD48878D}" srcOrd="3" destOrd="0" presId="urn:microsoft.com/office/officeart/2009/3/layout/IncreasingArrowsProcess"/>
    <dgm:cxn modelId="{613652A7-7D7F-4CC8-978C-D3DB90B19E43}" type="presParOf" srcId="{73BDAD00-3515-44EB-8E1A-98484177D3D8}" destId="{297445F3-3983-434D-B005-E789BB7A0E77}" srcOrd="4" destOrd="0" presId="urn:microsoft.com/office/officeart/2009/3/layout/IncreasingArrowsProcess"/>
    <dgm:cxn modelId="{3230311A-A47D-40BC-B636-367161F8458B}" type="presParOf" srcId="{73BDAD00-3515-44EB-8E1A-98484177D3D8}" destId="{F3D58F7E-9DFE-42B7-BE17-CCD6A4040E20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993D62A-5F43-4F33-B587-31CB157BF41A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36C38B5-CC5B-43A4-884F-A332D4964990}">
      <dgm:prSet phldrT="[Text]" phldr="1"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D84D85B-8928-4883-93E3-A0AA43893891}" type="parTrans" cxnId="{E09F6CEF-EECE-4F37-B8A7-A1F35E381C53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2D9A3AB4-1BA3-4C90-8921-56F35BE18A35}" type="sibTrans" cxnId="{E09F6CEF-EECE-4F37-B8A7-A1F35E381C53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98513B8-4611-4B45-9790-405B4CAF9F5A}">
      <dgm:prSet phldrT="[Text]"/>
      <dgm:spPr/>
      <dgm:t>
        <a:bodyPr/>
        <a:lstStyle/>
        <a:p>
          <a:endParaRPr lang="cs-CZ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9AE03D8C-47DC-43F1-9DEF-493A2FAFDF93}" type="parTrans" cxnId="{EA94A6B2-6E5B-42A9-9E27-F1FB09040CA7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6887C57C-65D6-4390-9FD6-81E1D2E3B9BB}" type="sibTrans" cxnId="{EA94A6B2-6E5B-42A9-9E27-F1FB09040CA7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556A02B-88DD-4A30-BFA9-DF14284630C2}">
      <dgm:prSet phldrT="[Text]" phldr="1"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C438985-28E8-4A76-B971-D9FCFB73AB35}" type="parTrans" cxnId="{401B4F3A-F938-4379-8116-951019E405BC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3D52BCB-80EE-4C72-9640-FF0DB54BE2A4}" type="sibTrans" cxnId="{401B4F3A-F938-4379-8116-951019E405BC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088BC7E-3F4E-4F7C-B79D-02F9994B2895}">
      <dgm:prSet phldrT="[Text]"/>
      <dgm:spPr/>
      <dgm:t>
        <a:bodyPr/>
        <a:lstStyle/>
        <a:p>
          <a:r>
            <a:rPr lang="cs-CZ" dirty="0" smtClean="0">
              <a:solidFill>
                <a:schemeClr val="tx1">
                  <a:lumMod val="95000"/>
                  <a:lumOff val="5000"/>
                </a:schemeClr>
              </a:solidFill>
            </a:rPr>
            <a:t>99</a:t>
          </a:r>
          <a:endParaRPr lang="cs-CZ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7FE6CB7F-0621-4403-9BAC-620D6D315BF3}" type="parTrans" cxnId="{64933359-D37B-4FA2-BC54-E1A53F03B971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D559218B-B837-4972-834C-34F478CE87F0}" type="sibTrans" cxnId="{64933359-D37B-4FA2-BC54-E1A53F03B971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8CBA9B74-E226-4C8C-81C0-F82E59C62A25}">
      <dgm:prSet phldrT="[Text]" phldr="1"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F2172FE3-6799-445C-A63E-7C609025ACFB}" type="parTrans" cxnId="{5DD86ABD-EF8B-4E8E-ADB4-C7D40A070AE6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8390CD3F-E4F5-4B2E-BA5F-AFB705C34B21}" type="sibTrans" cxnId="{5DD86ABD-EF8B-4E8E-ADB4-C7D40A070AE6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E808D99A-6604-48E1-ADC3-D901D51A197F}">
      <dgm:prSet phldrT="[Text]"/>
      <dgm:spPr/>
      <dgm:t>
        <a:bodyPr/>
        <a:lstStyle/>
        <a:p>
          <a:endParaRPr lang="cs-CZ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5EF33380-F89D-4F94-9A5A-8261E2B0BADB}" type="parTrans" cxnId="{34884656-4004-4C46-B702-B0F947420FED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4940FE70-FD2A-4894-98DD-34D56505CB17}" type="sibTrans" cxnId="{34884656-4004-4C46-B702-B0F947420FED}">
      <dgm:prSet/>
      <dgm:spPr/>
      <dgm:t>
        <a:bodyPr/>
        <a:lstStyle/>
        <a:p>
          <a:endParaRPr lang="cs-CZ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10CD0616-1934-4A85-BC71-D137172E1761}" type="pres">
      <dgm:prSet presAssocID="{A993D62A-5F43-4F33-B587-31CB157BF41A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982ABA04-088D-429E-8D8F-0876F6114756}" type="pres">
      <dgm:prSet presAssocID="{C36C38B5-CC5B-43A4-884F-A332D4964990}" presName="parentText1" presStyleLbl="node1" presStyleIdx="0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F6C392-07FF-4CAA-ACF5-0224A678B55B}" type="pres">
      <dgm:prSet presAssocID="{C36C38B5-CC5B-43A4-884F-A332D4964990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EA3F24B-26CA-4501-9745-720740CFA71B}" type="pres">
      <dgm:prSet presAssocID="{D556A02B-88DD-4A30-BFA9-DF14284630C2}" presName="parentText2" presStyleLbl="node1" presStyleIdx="1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0C04E06-3943-43B4-9EB3-70F4D807926B}" type="pres">
      <dgm:prSet presAssocID="{D556A02B-88DD-4A30-BFA9-DF14284630C2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663FF6-C89A-4676-A33A-069D9630D716}" type="pres">
      <dgm:prSet presAssocID="{8CBA9B74-E226-4C8C-81C0-F82E59C62A25}" presName="parentText3" presStyleLbl="node1" presStyleIdx="2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E3714E-CE9D-414A-B735-A751EE3C4E90}" type="pres">
      <dgm:prSet presAssocID="{8CBA9B74-E226-4C8C-81C0-F82E59C62A25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A0093EC-F961-4E7A-BB72-CE632C4CB5A5}" type="presOf" srcId="{798513B8-4611-4B45-9790-405B4CAF9F5A}" destId="{2FF6C392-07FF-4CAA-ACF5-0224A678B55B}" srcOrd="0" destOrd="0" presId="urn:microsoft.com/office/officeart/2009/3/layout/IncreasingArrowsProcess"/>
    <dgm:cxn modelId="{F2035A7E-3FCC-414A-BC68-BDB6ACF8D344}" type="presOf" srcId="{C36C38B5-CC5B-43A4-884F-A332D4964990}" destId="{982ABA04-088D-429E-8D8F-0876F6114756}" srcOrd="0" destOrd="0" presId="urn:microsoft.com/office/officeart/2009/3/layout/IncreasingArrowsProcess"/>
    <dgm:cxn modelId="{C2D43FC2-4030-4E8E-A013-7A933A82A5BC}" type="presOf" srcId="{A993D62A-5F43-4F33-B587-31CB157BF41A}" destId="{10CD0616-1934-4A85-BC71-D137172E1761}" srcOrd="0" destOrd="0" presId="urn:microsoft.com/office/officeart/2009/3/layout/IncreasingArrowsProcess"/>
    <dgm:cxn modelId="{FB7C9BC7-73FA-45C3-88C0-281900506284}" type="presOf" srcId="{8CBA9B74-E226-4C8C-81C0-F82E59C62A25}" destId="{2B663FF6-C89A-4676-A33A-069D9630D716}" srcOrd="0" destOrd="0" presId="urn:microsoft.com/office/officeart/2009/3/layout/IncreasingArrowsProcess"/>
    <dgm:cxn modelId="{5DD86ABD-EF8B-4E8E-ADB4-C7D40A070AE6}" srcId="{A993D62A-5F43-4F33-B587-31CB157BF41A}" destId="{8CBA9B74-E226-4C8C-81C0-F82E59C62A25}" srcOrd="2" destOrd="0" parTransId="{F2172FE3-6799-445C-A63E-7C609025ACFB}" sibTransId="{8390CD3F-E4F5-4B2E-BA5F-AFB705C34B21}"/>
    <dgm:cxn modelId="{401B4F3A-F938-4379-8116-951019E405BC}" srcId="{A993D62A-5F43-4F33-B587-31CB157BF41A}" destId="{D556A02B-88DD-4A30-BFA9-DF14284630C2}" srcOrd="1" destOrd="0" parTransId="{4C438985-28E8-4A76-B971-D9FCFB73AB35}" sibTransId="{03D52BCB-80EE-4C72-9640-FF0DB54BE2A4}"/>
    <dgm:cxn modelId="{3CEE8BA6-8157-4945-853A-9B12CC24CDDC}" type="presOf" srcId="{D088BC7E-3F4E-4F7C-B79D-02F9994B2895}" destId="{B0C04E06-3943-43B4-9EB3-70F4D807926B}" srcOrd="0" destOrd="0" presId="urn:microsoft.com/office/officeart/2009/3/layout/IncreasingArrowsProcess"/>
    <dgm:cxn modelId="{E09F6CEF-EECE-4F37-B8A7-A1F35E381C53}" srcId="{A993D62A-5F43-4F33-B587-31CB157BF41A}" destId="{C36C38B5-CC5B-43A4-884F-A332D4964990}" srcOrd="0" destOrd="0" parTransId="{3D84D85B-8928-4883-93E3-A0AA43893891}" sibTransId="{2D9A3AB4-1BA3-4C90-8921-56F35BE18A35}"/>
    <dgm:cxn modelId="{EA94A6B2-6E5B-42A9-9E27-F1FB09040CA7}" srcId="{C36C38B5-CC5B-43A4-884F-A332D4964990}" destId="{798513B8-4611-4B45-9790-405B4CAF9F5A}" srcOrd="0" destOrd="0" parTransId="{9AE03D8C-47DC-43F1-9DEF-493A2FAFDF93}" sibTransId="{6887C57C-65D6-4390-9FD6-81E1D2E3B9BB}"/>
    <dgm:cxn modelId="{34884656-4004-4C46-B702-B0F947420FED}" srcId="{8CBA9B74-E226-4C8C-81C0-F82E59C62A25}" destId="{E808D99A-6604-48E1-ADC3-D901D51A197F}" srcOrd="0" destOrd="0" parTransId="{5EF33380-F89D-4F94-9A5A-8261E2B0BADB}" sibTransId="{4940FE70-FD2A-4894-98DD-34D56505CB17}"/>
    <dgm:cxn modelId="{42F07DC2-5F36-4504-B47D-4C286F59F182}" type="presOf" srcId="{D556A02B-88DD-4A30-BFA9-DF14284630C2}" destId="{BEA3F24B-26CA-4501-9745-720740CFA71B}" srcOrd="0" destOrd="0" presId="urn:microsoft.com/office/officeart/2009/3/layout/IncreasingArrowsProcess"/>
    <dgm:cxn modelId="{64933359-D37B-4FA2-BC54-E1A53F03B971}" srcId="{D556A02B-88DD-4A30-BFA9-DF14284630C2}" destId="{D088BC7E-3F4E-4F7C-B79D-02F9994B2895}" srcOrd="0" destOrd="0" parTransId="{7FE6CB7F-0621-4403-9BAC-620D6D315BF3}" sibTransId="{D559218B-B837-4972-834C-34F478CE87F0}"/>
    <dgm:cxn modelId="{263B731F-AA1B-445F-873E-77B4BAEC4FCC}" type="presOf" srcId="{E808D99A-6604-48E1-ADC3-D901D51A197F}" destId="{30E3714E-CE9D-414A-B735-A751EE3C4E90}" srcOrd="0" destOrd="0" presId="urn:microsoft.com/office/officeart/2009/3/layout/IncreasingArrowsProcess"/>
    <dgm:cxn modelId="{D7606473-6345-4697-8759-8F78471DA7F3}" type="presParOf" srcId="{10CD0616-1934-4A85-BC71-D137172E1761}" destId="{982ABA04-088D-429E-8D8F-0876F6114756}" srcOrd="0" destOrd="0" presId="urn:microsoft.com/office/officeart/2009/3/layout/IncreasingArrowsProcess"/>
    <dgm:cxn modelId="{74C523C2-89B8-4C9F-A4F9-782AA423628F}" type="presParOf" srcId="{10CD0616-1934-4A85-BC71-D137172E1761}" destId="{2FF6C392-07FF-4CAA-ACF5-0224A678B55B}" srcOrd="1" destOrd="0" presId="urn:microsoft.com/office/officeart/2009/3/layout/IncreasingArrowsProcess"/>
    <dgm:cxn modelId="{99E0B384-0568-4A81-9857-46178A3DF04B}" type="presParOf" srcId="{10CD0616-1934-4A85-BC71-D137172E1761}" destId="{BEA3F24B-26CA-4501-9745-720740CFA71B}" srcOrd="2" destOrd="0" presId="urn:microsoft.com/office/officeart/2009/3/layout/IncreasingArrowsProcess"/>
    <dgm:cxn modelId="{51F13964-4180-4944-A8BC-227911F45737}" type="presParOf" srcId="{10CD0616-1934-4A85-BC71-D137172E1761}" destId="{B0C04E06-3943-43B4-9EB3-70F4D807926B}" srcOrd="3" destOrd="0" presId="urn:microsoft.com/office/officeart/2009/3/layout/IncreasingArrowsProcess"/>
    <dgm:cxn modelId="{2B095F6E-8BA1-4C35-AB15-BA3A4E69CCAD}" type="presParOf" srcId="{10CD0616-1934-4A85-BC71-D137172E1761}" destId="{2B663FF6-C89A-4676-A33A-069D9630D716}" srcOrd="4" destOrd="0" presId="urn:microsoft.com/office/officeart/2009/3/layout/IncreasingArrowsProcess"/>
    <dgm:cxn modelId="{A5F7B129-D0B3-4623-8002-C9620B1FFEC8}" type="presParOf" srcId="{10CD0616-1934-4A85-BC71-D137172E1761}" destId="{30E3714E-CE9D-414A-B735-A751EE3C4E90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D58FDC7-AD8E-4163-B58D-263C8ACA7096}" type="doc">
      <dgm:prSet loTypeId="urn:diagrams.loki3.com/TabbedArc+Icon#1" loCatId="officeonline" qsTypeId="urn:microsoft.com/office/officeart/2005/8/quickstyle/simple1" qsCatId="simple" csTypeId="urn:microsoft.com/office/officeart/2005/8/colors/accent1_2" csCatId="accent1" phldr="1"/>
      <dgm:spPr/>
    </dgm:pt>
    <dgm:pt modelId="{6CF69492-FA33-4676-97D9-67792BD5C84E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cs-CZ" dirty="0"/>
        </a:p>
      </dgm:t>
    </dgm:pt>
    <dgm:pt modelId="{47D5C916-5DF2-4691-B302-2D90F4B9FB6E}" type="parTrans" cxnId="{7098AF6A-B190-4A57-B5F0-6651C9DA46B1}">
      <dgm:prSet/>
      <dgm:spPr/>
      <dgm:t>
        <a:bodyPr/>
        <a:lstStyle/>
        <a:p>
          <a:endParaRPr lang="cs-CZ"/>
        </a:p>
      </dgm:t>
    </dgm:pt>
    <dgm:pt modelId="{D877CB9D-5E49-4A5A-BE09-635E9E31EF7F}" type="sibTrans" cxnId="{7098AF6A-B190-4A57-B5F0-6651C9DA46B1}">
      <dgm:prSet/>
      <dgm:spPr/>
      <dgm:t>
        <a:bodyPr/>
        <a:lstStyle/>
        <a:p>
          <a:endParaRPr lang="cs-CZ"/>
        </a:p>
      </dgm:t>
    </dgm:pt>
    <dgm:pt modelId="{498004B7-1493-408F-8B0F-906594478C62}">
      <dgm:prSet phldrT="[Text]"/>
      <dgm:spPr/>
      <dgm:t>
        <a:bodyPr/>
        <a:lstStyle/>
        <a:p>
          <a:r>
            <a:rPr lang="cs-CZ" dirty="0" smtClean="0"/>
            <a:t>57</a:t>
          </a:r>
          <a:endParaRPr lang="cs-CZ" dirty="0"/>
        </a:p>
      </dgm:t>
    </dgm:pt>
    <dgm:pt modelId="{7260BA5E-C9FA-461E-9D60-358B9ABBD2E7}" type="parTrans" cxnId="{2D7F1B68-8299-4302-8985-FBA3330386BB}">
      <dgm:prSet/>
      <dgm:spPr/>
      <dgm:t>
        <a:bodyPr/>
        <a:lstStyle/>
        <a:p>
          <a:endParaRPr lang="cs-CZ"/>
        </a:p>
      </dgm:t>
    </dgm:pt>
    <dgm:pt modelId="{FC404084-C3EB-45AC-94AC-C1A45737141E}" type="sibTrans" cxnId="{2D7F1B68-8299-4302-8985-FBA3330386BB}">
      <dgm:prSet/>
      <dgm:spPr/>
      <dgm:t>
        <a:bodyPr/>
        <a:lstStyle/>
        <a:p>
          <a:endParaRPr lang="cs-CZ"/>
        </a:p>
      </dgm:t>
    </dgm:pt>
    <dgm:pt modelId="{B20A9C6C-8073-4502-8EF9-EF661637085C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cs-CZ" dirty="0"/>
        </a:p>
      </dgm:t>
    </dgm:pt>
    <dgm:pt modelId="{79055102-07D6-49CC-B4E3-B64AA840CFD0}" type="parTrans" cxnId="{7C86BB82-B156-4BC7-BC9A-DBB32B492412}">
      <dgm:prSet/>
      <dgm:spPr/>
      <dgm:t>
        <a:bodyPr/>
        <a:lstStyle/>
        <a:p>
          <a:endParaRPr lang="cs-CZ"/>
        </a:p>
      </dgm:t>
    </dgm:pt>
    <dgm:pt modelId="{912F0E88-EF92-4E93-9DC1-BD364CA20DCF}" type="sibTrans" cxnId="{7C86BB82-B156-4BC7-BC9A-DBB32B492412}">
      <dgm:prSet/>
      <dgm:spPr/>
      <dgm:t>
        <a:bodyPr/>
        <a:lstStyle/>
        <a:p>
          <a:endParaRPr lang="cs-CZ"/>
        </a:p>
      </dgm:t>
    </dgm:pt>
    <dgm:pt modelId="{43F49904-18AC-40D3-A8DB-D85D76779C17}" type="pres">
      <dgm:prSet presAssocID="{2D58FDC7-AD8E-4163-B58D-263C8ACA7096}" presName="Name0" presStyleCnt="0">
        <dgm:presLayoutVars>
          <dgm:dir/>
          <dgm:resizeHandles val="exact"/>
        </dgm:presLayoutVars>
      </dgm:prSet>
      <dgm:spPr/>
    </dgm:pt>
    <dgm:pt modelId="{DFA5FBF3-730D-4364-A35F-1163EBB7223F}" type="pres">
      <dgm:prSet presAssocID="{6CF69492-FA33-4676-97D9-67792BD5C84E}" presName="twoplus" presStyleLbl="node1" presStyleIdx="0" presStyleCnt="3" custRadScaleRad="101043" custRadScaleInc="60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28FE4A-F6F1-43E2-8B7D-FED587BA30D9}" type="pres">
      <dgm:prSet presAssocID="{498004B7-1493-408F-8B0F-906594478C62}" presName="twoplus" presStyleLbl="node1" presStyleIdx="1" presStyleCnt="3" custRadScaleRad="97003" custRadScaleInc="-70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0D2CF4-4D45-4171-B3FD-5FDB245F838D}" type="pres">
      <dgm:prSet presAssocID="{B20A9C6C-8073-4502-8EF9-EF661637085C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D7F1B68-8299-4302-8985-FBA3330386BB}" srcId="{2D58FDC7-AD8E-4163-B58D-263C8ACA7096}" destId="{498004B7-1493-408F-8B0F-906594478C62}" srcOrd="1" destOrd="0" parTransId="{7260BA5E-C9FA-461E-9D60-358B9ABBD2E7}" sibTransId="{FC404084-C3EB-45AC-94AC-C1A45737141E}"/>
    <dgm:cxn modelId="{8BAC4D24-8D72-48B7-A3BE-1F164693B7D6}" type="presOf" srcId="{498004B7-1493-408F-8B0F-906594478C62}" destId="{F628FE4A-F6F1-43E2-8B7D-FED587BA30D9}" srcOrd="0" destOrd="0" presId="urn:diagrams.loki3.com/TabbedArc+Icon#1"/>
    <dgm:cxn modelId="{31A3A595-D673-4685-B487-CA1406BCBAC4}" type="presOf" srcId="{6CF69492-FA33-4676-97D9-67792BD5C84E}" destId="{DFA5FBF3-730D-4364-A35F-1163EBB7223F}" srcOrd="0" destOrd="0" presId="urn:diagrams.loki3.com/TabbedArc+Icon#1"/>
    <dgm:cxn modelId="{01F627F9-D243-4DEE-8677-E53B6053D43F}" type="presOf" srcId="{2D58FDC7-AD8E-4163-B58D-263C8ACA7096}" destId="{43F49904-18AC-40D3-A8DB-D85D76779C17}" srcOrd="0" destOrd="0" presId="urn:diagrams.loki3.com/TabbedArc+Icon#1"/>
    <dgm:cxn modelId="{7C86BB82-B156-4BC7-BC9A-DBB32B492412}" srcId="{2D58FDC7-AD8E-4163-B58D-263C8ACA7096}" destId="{B20A9C6C-8073-4502-8EF9-EF661637085C}" srcOrd="2" destOrd="0" parTransId="{79055102-07D6-49CC-B4E3-B64AA840CFD0}" sibTransId="{912F0E88-EF92-4E93-9DC1-BD364CA20DCF}"/>
    <dgm:cxn modelId="{7A90CE16-E001-441B-812A-AB887ECADA3E}" type="presOf" srcId="{B20A9C6C-8073-4502-8EF9-EF661637085C}" destId="{E40D2CF4-4D45-4171-B3FD-5FDB245F838D}" srcOrd="0" destOrd="0" presId="urn:diagrams.loki3.com/TabbedArc+Icon#1"/>
    <dgm:cxn modelId="{7098AF6A-B190-4A57-B5F0-6651C9DA46B1}" srcId="{2D58FDC7-AD8E-4163-B58D-263C8ACA7096}" destId="{6CF69492-FA33-4676-97D9-67792BD5C84E}" srcOrd="0" destOrd="0" parTransId="{47D5C916-5DF2-4691-B302-2D90F4B9FB6E}" sibTransId="{D877CB9D-5E49-4A5A-BE09-635E9E31EF7F}"/>
    <dgm:cxn modelId="{87F36896-5FF0-4192-AF57-68E15ADA803D}" type="presParOf" srcId="{43F49904-18AC-40D3-A8DB-D85D76779C17}" destId="{DFA5FBF3-730D-4364-A35F-1163EBB7223F}" srcOrd="0" destOrd="0" presId="urn:diagrams.loki3.com/TabbedArc+Icon#1"/>
    <dgm:cxn modelId="{2F17732E-801F-4B41-9917-C496F1CB9DD0}" type="presParOf" srcId="{43F49904-18AC-40D3-A8DB-D85D76779C17}" destId="{F628FE4A-F6F1-43E2-8B7D-FED587BA30D9}" srcOrd="1" destOrd="0" presId="urn:diagrams.loki3.com/TabbedArc+Icon#1"/>
    <dgm:cxn modelId="{7E2D3AE9-93A7-47B3-85F8-46FB6C1F2D3B}" type="presParOf" srcId="{43F49904-18AC-40D3-A8DB-D85D76779C17}" destId="{E40D2CF4-4D45-4171-B3FD-5FDB245F838D}" srcOrd="2" destOrd="0" presId="urn:diagrams.loki3.com/TabbedArc+Icon#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ABD2A46-4D56-4EC0-BCCE-6FF1E94A2AA5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9E196E9-5340-477E-97CE-23D6A55C7656}">
      <dgm:prSet phldrT="[Text]" phldr="1"/>
      <dgm:spPr/>
      <dgm:t>
        <a:bodyPr/>
        <a:lstStyle/>
        <a:p>
          <a:endParaRPr lang="cs-CZ"/>
        </a:p>
      </dgm:t>
    </dgm:pt>
    <dgm:pt modelId="{1D5DDA0F-BBC9-4D07-85F7-74878F82DF35}" type="parTrans" cxnId="{D31A82CE-8ED7-4C10-825C-8553810B71B4}">
      <dgm:prSet/>
      <dgm:spPr/>
      <dgm:t>
        <a:bodyPr/>
        <a:lstStyle/>
        <a:p>
          <a:endParaRPr lang="cs-CZ"/>
        </a:p>
      </dgm:t>
    </dgm:pt>
    <dgm:pt modelId="{FC67DC5C-174A-4E84-A81D-97E37284B8AC}" type="sibTrans" cxnId="{D31A82CE-8ED7-4C10-825C-8553810B71B4}">
      <dgm:prSet/>
      <dgm:spPr/>
      <dgm:t>
        <a:bodyPr/>
        <a:lstStyle/>
        <a:p>
          <a:endParaRPr lang="cs-CZ"/>
        </a:p>
      </dgm:t>
    </dgm:pt>
    <dgm:pt modelId="{D42F0DC4-BFC7-443C-A990-FBD5D908BAB6}">
      <dgm:prSet phldrT="[Text]"/>
      <dgm:spPr/>
      <dgm:t>
        <a:bodyPr/>
        <a:lstStyle/>
        <a:p>
          <a:endParaRPr lang="cs-CZ" dirty="0"/>
        </a:p>
      </dgm:t>
    </dgm:pt>
    <dgm:pt modelId="{CF9DDC10-59BE-4F2B-A439-D573B6B73D2E}" type="parTrans" cxnId="{23284CEE-1BDF-418F-9FE4-9A1CF58E704B}">
      <dgm:prSet/>
      <dgm:spPr/>
      <dgm:t>
        <a:bodyPr/>
        <a:lstStyle/>
        <a:p>
          <a:endParaRPr lang="cs-CZ"/>
        </a:p>
      </dgm:t>
    </dgm:pt>
    <dgm:pt modelId="{BC94D3B0-8621-4938-BFF0-9863F09E8B96}" type="sibTrans" cxnId="{23284CEE-1BDF-418F-9FE4-9A1CF58E704B}">
      <dgm:prSet/>
      <dgm:spPr/>
      <dgm:t>
        <a:bodyPr/>
        <a:lstStyle/>
        <a:p>
          <a:endParaRPr lang="cs-CZ"/>
        </a:p>
      </dgm:t>
    </dgm:pt>
    <dgm:pt modelId="{D12321B7-A1DF-4060-BB55-CBCD6838032B}">
      <dgm:prSet phldrT="[Text]" phldr="1"/>
      <dgm:spPr/>
      <dgm:t>
        <a:bodyPr/>
        <a:lstStyle/>
        <a:p>
          <a:endParaRPr lang="cs-CZ"/>
        </a:p>
      </dgm:t>
    </dgm:pt>
    <dgm:pt modelId="{61292DCC-C23F-466A-82E1-C0B240F30697}" type="parTrans" cxnId="{7BFB589B-70E1-4037-B23C-43F66E8364BA}">
      <dgm:prSet/>
      <dgm:spPr/>
      <dgm:t>
        <a:bodyPr/>
        <a:lstStyle/>
        <a:p>
          <a:endParaRPr lang="cs-CZ"/>
        </a:p>
      </dgm:t>
    </dgm:pt>
    <dgm:pt modelId="{060CB72F-F8DE-459B-8E25-0E29907A3934}" type="sibTrans" cxnId="{7BFB589B-70E1-4037-B23C-43F66E8364BA}">
      <dgm:prSet/>
      <dgm:spPr/>
      <dgm:t>
        <a:bodyPr/>
        <a:lstStyle/>
        <a:p>
          <a:endParaRPr lang="cs-CZ"/>
        </a:p>
      </dgm:t>
    </dgm:pt>
    <dgm:pt modelId="{57B64C7F-0902-4F43-BEDF-D8B379B33884}">
      <dgm:prSet phldrT="[Text]"/>
      <dgm:spPr/>
      <dgm:t>
        <a:bodyPr/>
        <a:lstStyle/>
        <a:p>
          <a:r>
            <a:rPr lang="cs-CZ" dirty="0" smtClean="0"/>
            <a:t>65</a:t>
          </a:r>
          <a:endParaRPr lang="cs-CZ" dirty="0"/>
        </a:p>
      </dgm:t>
    </dgm:pt>
    <dgm:pt modelId="{F7E95645-A855-4C1B-B3C5-35FDB28C8E04}" type="parTrans" cxnId="{0E611694-F75F-49BE-ADA5-A064891CA90E}">
      <dgm:prSet/>
      <dgm:spPr/>
      <dgm:t>
        <a:bodyPr/>
        <a:lstStyle/>
        <a:p>
          <a:endParaRPr lang="cs-CZ"/>
        </a:p>
      </dgm:t>
    </dgm:pt>
    <dgm:pt modelId="{248BC7C6-7CEE-437C-B944-AFEFA02BB60B}" type="sibTrans" cxnId="{0E611694-F75F-49BE-ADA5-A064891CA90E}">
      <dgm:prSet/>
      <dgm:spPr/>
      <dgm:t>
        <a:bodyPr/>
        <a:lstStyle/>
        <a:p>
          <a:endParaRPr lang="cs-CZ"/>
        </a:p>
      </dgm:t>
    </dgm:pt>
    <dgm:pt modelId="{1A8F47A0-82A9-4495-AF93-86069699A6FE}">
      <dgm:prSet phldrT="[Text]" phldr="1"/>
      <dgm:spPr/>
      <dgm:t>
        <a:bodyPr/>
        <a:lstStyle/>
        <a:p>
          <a:endParaRPr lang="cs-CZ"/>
        </a:p>
      </dgm:t>
    </dgm:pt>
    <dgm:pt modelId="{D38C2EDD-8F92-4ADE-8639-5B04E99D61D4}" type="parTrans" cxnId="{729A9644-174F-4907-9564-90BAC0EB9160}">
      <dgm:prSet/>
      <dgm:spPr/>
      <dgm:t>
        <a:bodyPr/>
        <a:lstStyle/>
        <a:p>
          <a:endParaRPr lang="cs-CZ"/>
        </a:p>
      </dgm:t>
    </dgm:pt>
    <dgm:pt modelId="{94BADEEE-109B-41B3-AB8D-BB8B59263647}" type="sibTrans" cxnId="{729A9644-174F-4907-9564-90BAC0EB9160}">
      <dgm:prSet/>
      <dgm:spPr/>
      <dgm:t>
        <a:bodyPr/>
        <a:lstStyle/>
        <a:p>
          <a:endParaRPr lang="cs-CZ"/>
        </a:p>
      </dgm:t>
    </dgm:pt>
    <dgm:pt modelId="{EB1A029B-C6B8-4A52-9430-0D9075B637CD}">
      <dgm:prSet phldrT="[Text]"/>
      <dgm:spPr/>
      <dgm:t>
        <a:bodyPr/>
        <a:lstStyle/>
        <a:p>
          <a:endParaRPr lang="cs-CZ" dirty="0"/>
        </a:p>
      </dgm:t>
    </dgm:pt>
    <dgm:pt modelId="{347FE92D-CE10-45B7-9ABC-1DBFC14EEF73}" type="parTrans" cxnId="{4395B4A1-4E07-456B-8B22-92DB99CC212C}">
      <dgm:prSet/>
      <dgm:spPr/>
      <dgm:t>
        <a:bodyPr/>
        <a:lstStyle/>
        <a:p>
          <a:endParaRPr lang="cs-CZ"/>
        </a:p>
      </dgm:t>
    </dgm:pt>
    <dgm:pt modelId="{AB930F36-E92A-4A43-B785-90A4C491CB8D}" type="sibTrans" cxnId="{4395B4A1-4E07-456B-8B22-92DB99CC212C}">
      <dgm:prSet/>
      <dgm:spPr/>
      <dgm:t>
        <a:bodyPr/>
        <a:lstStyle/>
        <a:p>
          <a:endParaRPr lang="cs-CZ"/>
        </a:p>
      </dgm:t>
    </dgm:pt>
    <dgm:pt modelId="{73BDAD00-3515-44EB-8E1A-98484177D3D8}" type="pres">
      <dgm:prSet presAssocID="{DABD2A46-4D56-4EC0-BCCE-6FF1E94A2AA5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3B93762C-7B53-47DC-8FE0-1A368AC0C959}" type="pres">
      <dgm:prSet presAssocID="{A9E196E9-5340-477E-97CE-23D6A55C7656}" presName="parentText1" presStyleLbl="node1" presStyleIdx="0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7ADBAC-4DCB-459D-B21D-110C58B532D1}" type="pres">
      <dgm:prSet presAssocID="{A9E196E9-5340-477E-97CE-23D6A55C7656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E5B1D2-20EA-4D54-8E6D-F71F46CEA4A1}" type="pres">
      <dgm:prSet presAssocID="{D12321B7-A1DF-4060-BB55-CBCD6838032B}" presName="parentText2" presStyleLbl="node1" presStyleIdx="1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D8D5A4-1536-4EB4-B120-8DB7CD48878D}" type="pres">
      <dgm:prSet presAssocID="{D12321B7-A1DF-4060-BB55-CBCD6838032B}" presName="childText2" presStyleLbl="solidAlignAcc1" presStyleIdx="1" presStyleCnt="3" custScaleX="982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97445F3-3983-434D-B005-E789BB7A0E77}" type="pres">
      <dgm:prSet presAssocID="{1A8F47A0-82A9-4495-AF93-86069699A6FE}" presName="parentText3" presStyleLbl="node1" presStyleIdx="2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D58F7E-9DFE-42B7-BE17-CCD6A4040E20}" type="pres">
      <dgm:prSet presAssocID="{1A8F47A0-82A9-4495-AF93-86069699A6FE}" presName="childText3" presStyleLbl="solidAlignAcc1" presStyleIdx="2" presStyleCnt="3" custLinFactNeighborX="-885" custLinFactNeighborY="-390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395B4A1-4E07-456B-8B22-92DB99CC212C}" srcId="{1A8F47A0-82A9-4495-AF93-86069699A6FE}" destId="{EB1A029B-C6B8-4A52-9430-0D9075B637CD}" srcOrd="0" destOrd="0" parTransId="{347FE92D-CE10-45B7-9ABC-1DBFC14EEF73}" sibTransId="{AB930F36-E92A-4A43-B785-90A4C491CB8D}"/>
    <dgm:cxn modelId="{FB16D986-6DC5-4639-A5FF-6ABE3ECEF1CA}" type="presOf" srcId="{57B64C7F-0902-4F43-BEDF-D8B379B33884}" destId="{E9D8D5A4-1536-4EB4-B120-8DB7CD48878D}" srcOrd="0" destOrd="0" presId="urn:microsoft.com/office/officeart/2009/3/layout/IncreasingArrowsProcess"/>
    <dgm:cxn modelId="{439941B9-0A29-4D2B-8028-991B474C81D8}" type="presOf" srcId="{DABD2A46-4D56-4EC0-BCCE-6FF1E94A2AA5}" destId="{73BDAD00-3515-44EB-8E1A-98484177D3D8}" srcOrd="0" destOrd="0" presId="urn:microsoft.com/office/officeart/2009/3/layout/IncreasingArrowsProcess"/>
    <dgm:cxn modelId="{57733FCC-A413-4136-8FA6-1CA65B8C3DF9}" type="presOf" srcId="{EB1A029B-C6B8-4A52-9430-0D9075B637CD}" destId="{F3D58F7E-9DFE-42B7-BE17-CCD6A4040E20}" srcOrd="0" destOrd="0" presId="urn:microsoft.com/office/officeart/2009/3/layout/IncreasingArrowsProcess"/>
    <dgm:cxn modelId="{7BFB589B-70E1-4037-B23C-43F66E8364BA}" srcId="{DABD2A46-4D56-4EC0-BCCE-6FF1E94A2AA5}" destId="{D12321B7-A1DF-4060-BB55-CBCD6838032B}" srcOrd="1" destOrd="0" parTransId="{61292DCC-C23F-466A-82E1-C0B240F30697}" sibTransId="{060CB72F-F8DE-459B-8E25-0E29907A3934}"/>
    <dgm:cxn modelId="{635636D6-B57D-4E7C-A2F3-0E5C9FE96CF8}" type="presOf" srcId="{1A8F47A0-82A9-4495-AF93-86069699A6FE}" destId="{297445F3-3983-434D-B005-E789BB7A0E77}" srcOrd="0" destOrd="0" presId="urn:microsoft.com/office/officeart/2009/3/layout/IncreasingArrowsProcess"/>
    <dgm:cxn modelId="{15A1E980-6328-44BF-B070-957FCEFB3401}" type="presOf" srcId="{D42F0DC4-BFC7-443C-A990-FBD5D908BAB6}" destId="{FA7ADBAC-4DCB-459D-B21D-110C58B532D1}" srcOrd="0" destOrd="0" presId="urn:microsoft.com/office/officeart/2009/3/layout/IncreasingArrowsProcess"/>
    <dgm:cxn modelId="{0E611694-F75F-49BE-ADA5-A064891CA90E}" srcId="{D12321B7-A1DF-4060-BB55-CBCD6838032B}" destId="{57B64C7F-0902-4F43-BEDF-D8B379B33884}" srcOrd="0" destOrd="0" parTransId="{F7E95645-A855-4C1B-B3C5-35FDB28C8E04}" sibTransId="{248BC7C6-7CEE-437C-B944-AFEFA02BB60B}"/>
    <dgm:cxn modelId="{ABBEFA39-0181-408C-9898-0A915E6FD1B1}" type="presOf" srcId="{D12321B7-A1DF-4060-BB55-CBCD6838032B}" destId="{FCE5B1D2-20EA-4D54-8E6D-F71F46CEA4A1}" srcOrd="0" destOrd="0" presId="urn:microsoft.com/office/officeart/2009/3/layout/IncreasingArrowsProcess"/>
    <dgm:cxn modelId="{D31A82CE-8ED7-4C10-825C-8553810B71B4}" srcId="{DABD2A46-4D56-4EC0-BCCE-6FF1E94A2AA5}" destId="{A9E196E9-5340-477E-97CE-23D6A55C7656}" srcOrd="0" destOrd="0" parTransId="{1D5DDA0F-BBC9-4D07-85F7-74878F82DF35}" sibTransId="{FC67DC5C-174A-4E84-A81D-97E37284B8AC}"/>
    <dgm:cxn modelId="{9A6E1149-6C13-4B29-BD19-D4EF83D09B26}" type="presOf" srcId="{A9E196E9-5340-477E-97CE-23D6A55C7656}" destId="{3B93762C-7B53-47DC-8FE0-1A368AC0C959}" srcOrd="0" destOrd="0" presId="urn:microsoft.com/office/officeart/2009/3/layout/IncreasingArrowsProcess"/>
    <dgm:cxn modelId="{23284CEE-1BDF-418F-9FE4-9A1CF58E704B}" srcId="{A9E196E9-5340-477E-97CE-23D6A55C7656}" destId="{D42F0DC4-BFC7-443C-A990-FBD5D908BAB6}" srcOrd="0" destOrd="0" parTransId="{CF9DDC10-59BE-4F2B-A439-D573B6B73D2E}" sibTransId="{BC94D3B0-8621-4938-BFF0-9863F09E8B96}"/>
    <dgm:cxn modelId="{729A9644-174F-4907-9564-90BAC0EB9160}" srcId="{DABD2A46-4D56-4EC0-BCCE-6FF1E94A2AA5}" destId="{1A8F47A0-82A9-4495-AF93-86069699A6FE}" srcOrd="2" destOrd="0" parTransId="{D38C2EDD-8F92-4ADE-8639-5B04E99D61D4}" sibTransId="{94BADEEE-109B-41B3-AB8D-BB8B59263647}"/>
    <dgm:cxn modelId="{62A8258C-04B9-4555-88B3-A6A3C3E0F205}" type="presParOf" srcId="{73BDAD00-3515-44EB-8E1A-98484177D3D8}" destId="{3B93762C-7B53-47DC-8FE0-1A368AC0C959}" srcOrd="0" destOrd="0" presId="urn:microsoft.com/office/officeart/2009/3/layout/IncreasingArrowsProcess"/>
    <dgm:cxn modelId="{55915410-E0FB-4E79-BD35-F53055C04B81}" type="presParOf" srcId="{73BDAD00-3515-44EB-8E1A-98484177D3D8}" destId="{FA7ADBAC-4DCB-459D-B21D-110C58B532D1}" srcOrd="1" destOrd="0" presId="urn:microsoft.com/office/officeart/2009/3/layout/IncreasingArrowsProcess"/>
    <dgm:cxn modelId="{8D1DDBC6-EFB7-44EB-B0E1-761BFB4EE3FB}" type="presParOf" srcId="{73BDAD00-3515-44EB-8E1A-98484177D3D8}" destId="{FCE5B1D2-20EA-4D54-8E6D-F71F46CEA4A1}" srcOrd="2" destOrd="0" presId="urn:microsoft.com/office/officeart/2009/3/layout/IncreasingArrowsProcess"/>
    <dgm:cxn modelId="{63BB59C0-A703-4E53-9E4F-32665595A23D}" type="presParOf" srcId="{73BDAD00-3515-44EB-8E1A-98484177D3D8}" destId="{E9D8D5A4-1536-4EB4-B120-8DB7CD48878D}" srcOrd="3" destOrd="0" presId="urn:microsoft.com/office/officeart/2009/3/layout/IncreasingArrowsProcess"/>
    <dgm:cxn modelId="{B08439B8-1D1D-47A4-97CE-AD1750D1211D}" type="presParOf" srcId="{73BDAD00-3515-44EB-8E1A-98484177D3D8}" destId="{297445F3-3983-434D-B005-E789BB7A0E77}" srcOrd="4" destOrd="0" presId="urn:microsoft.com/office/officeart/2009/3/layout/IncreasingArrowsProcess"/>
    <dgm:cxn modelId="{B0C662CC-AE9D-442A-92A5-523186A069C6}" type="presParOf" srcId="{73BDAD00-3515-44EB-8E1A-98484177D3D8}" destId="{F3D58F7E-9DFE-42B7-BE17-CCD6A4040E20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96F0BFF-94B3-425E-91EC-7479E69E19B6}" type="doc">
      <dgm:prSet loTypeId="urn:microsoft.com/office/officeart/2009/layout/CircleArrowProcess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57ED3FB-F063-4396-A3DB-BFCE362CE2F3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C447C831-38AB-4A8B-B176-67AA89F3ADAA}" type="parTrans" cxnId="{280A891B-EC69-4181-86A8-84A8C1EB3C2C}">
      <dgm:prSet/>
      <dgm:spPr/>
      <dgm:t>
        <a:bodyPr/>
        <a:lstStyle/>
        <a:p>
          <a:endParaRPr lang="cs-CZ"/>
        </a:p>
      </dgm:t>
    </dgm:pt>
    <dgm:pt modelId="{D4288240-2C5F-4E07-B648-265E3F1D1A10}" type="sibTrans" cxnId="{280A891B-EC69-4181-86A8-84A8C1EB3C2C}">
      <dgm:prSet/>
      <dgm:spPr/>
      <dgm:t>
        <a:bodyPr/>
        <a:lstStyle/>
        <a:p>
          <a:endParaRPr lang="cs-CZ"/>
        </a:p>
      </dgm:t>
    </dgm:pt>
    <dgm:pt modelId="{3F37B6F4-55D4-4222-8068-3F31B4F681A9}">
      <dgm:prSet phldrT="[Text]"/>
      <dgm:spPr/>
      <dgm:t>
        <a:bodyPr/>
        <a:lstStyle/>
        <a:p>
          <a:r>
            <a:rPr lang="cs-CZ" dirty="0" smtClean="0"/>
            <a:t>78</a:t>
          </a:r>
          <a:endParaRPr lang="cs-CZ" dirty="0"/>
        </a:p>
      </dgm:t>
    </dgm:pt>
    <dgm:pt modelId="{B2D0E3FA-5B95-462F-822C-75380249A575}" type="parTrans" cxnId="{9EA9A4EF-BEA2-432B-B6A1-DB200FB55C29}">
      <dgm:prSet/>
      <dgm:spPr/>
      <dgm:t>
        <a:bodyPr/>
        <a:lstStyle/>
        <a:p>
          <a:endParaRPr lang="cs-CZ"/>
        </a:p>
      </dgm:t>
    </dgm:pt>
    <dgm:pt modelId="{35BA7DC8-B926-4DA9-9103-96303D61828C}" type="sibTrans" cxnId="{9EA9A4EF-BEA2-432B-B6A1-DB200FB55C29}">
      <dgm:prSet/>
      <dgm:spPr/>
      <dgm:t>
        <a:bodyPr/>
        <a:lstStyle/>
        <a:p>
          <a:endParaRPr lang="cs-CZ"/>
        </a:p>
      </dgm:t>
    </dgm:pt>
    <dgm:pt modelId="{B6478F6F-E8E8-4CA4-9CDE-BD34462C7A7B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ACF1774C-3B61-498B-9FF8-73D65D90141D}" type="parTrans" cxnId="{F56503EC-24A6-41E7-BA5D-0F9031CCD21C}">
      <dgm:prSet/>
      <dgm:spPr/>
      <dgm:t>
        <a:bodyPr/>
        <a:lstStyle/>
        <a:p>
          <a:endParaRPr lang="cs-CZ"/>
        </a:p>
      </dgm:t>
    </dgm:pt>
    <dgm:pt modelId="{12A9FF28-D16F-4230-B1FF-BAADF51A6A14}" type="sibTrans" cxnId="{F56503EC-24A6-41E7-BA5D-0F9031CCD21C}">
      <dgm:prSet/>
      <dgm:spPr/>
      <dgm:t>
        <a:bodyPr/>
        <a:lstStyle/>
        <a:p>
          <a:endParaRPr lang="cs-CZ"/>
        </a:p>
      </dgm:t>
    </dgm:pt>
    <dgm:pt modelId="{4C3378D5-0A75-4CCA-AC2D-058C737FE3F9}" type="pres">
      <dgm:prSet presAssocID="{996F0BFF-94B3-425E-91EC-7479E69E19B6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F7543112-E246-4C7B-B53D-7C60A109DC19}" type="pres">
      <dgm:prSet presAssocID="{457ED3FB-F063-4396-A3DB-BFCE362CE2F3}" presName="Accent1" presStyleCnt="0"/>
      <dgm:spPr/>
    </dgm:pt>
    <dgm:pt modelId="{4AB956A6-8A16-41B1-AE74-A3B2E6A644CC}" type="pres">
      <dgm:prSet presAssocID="{457ED3FB-F063-4396-A3DB-BFCE362CE2F3}" presName="Accent" presStyleLbl="node1" presStyleIdx="0" presStyleCnt="3"/>
      <dgm:spPr/>
    </dgm:pt>
    <dgm:pt modelId="{C797DA25-42FF-40BA-A633-B5B70CD5D26C}" type="pres">
      <dgm:prSet presAssocID="{457ED3FB-F063-4396-A3DB-BFCE362CE2F3}" presName="Parent1" presStyleLbl="revTx" presStyleIdx="0" presStyleCnt="3" custLinFactNeighborX="11130" custLinFactNeighborY="-954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5EA2D3-BD5F-4EE7-B823-F797AF6D6155}" type="pres">
      <dgm:prSet presAssocID="{3F37B6F4-55D4-4222-8068-3F31B4F681A9}" presName="Accent2" presStyleCnt="0"/>
      <dgm:spPr/>
    </dgm:pt>
    <dgm:pt modelId="{50B55F10-C9EE-4351-B369-205910778E67}" type="pres">
      <dgm:prSet presAssocID="{3F37B6F4-55D4-4222-8068-3F31B4F681A9}" presName="Accent" presStyleLbl="node1" presStyleIdx="1" presStyleCnt="3"/>
      <dgm:spPr/>
    </dgm:pt>
    <dgm:pt modelId="{78BC9210-CD71-4722-9FC5-8C5D89FE2941}" type="pres">
      <dgm:prSet presAssocID="{3F37B6F4-55D4-4222-8068-3F31B4F681A9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81BAF0-C779-4462-B911-749BCECD1CDB}" type="pres">
      <dgm:prSet presAssocID="{B6478F6F-E8E8-4CA4-9CDE-BD34462C7A7B}" presName="Accent3" presStyleCnt="0"/>
      <dgm:spPr/>
    </dgm:pt>
    <dgm:pt modelId="{1AB4685D-7D8B-426E-8595-569CD42FB9B7}" type="pres">
      <dgm:prSet presAssocID="{B6478F6F-E8E8-4CA4-9CDE-BD34462C7A7B}" presName="Accent" presStyleLbl="node1" presStyleIdx="2" presStyleCnt="3"/>
      <dgm:spPr/>
    </dgm:pt>
    <dgm:pt modelId="{A9E6E869-A584-4A1E-AF4C-5CF7ABCBF120}" type="pres">
      <dgm:prSet presAssocID="{B6478F6F-E8E8-4CA4-9CDE-BD34462C7A7B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65D9462-CD1A-45BE-89C0-0E2AD205920C}" type="presOf" srcId="{996F0BFF-94B3-425E-91EC-7479E69E19B6}" destId="{4C3378D5-0A75-4CCA-AC2D-058C737FE3F9}" srcOrd="0" destOrd="0" presId="urn:microsoft.com/office/officeart/2009/layout/CircleArrowProcess"/>
    <dgm:cxn modelId="{AC15624B-E6E4-4E92-B1BF-992DECF43614}" type="presOf" srcId="{B6478F6F-E8E8-4CA4-9CDE-BD34462C7A7B}" destId="{A9E6E869-A584-4A1E-AF4C-5CF7ABCBF120}" srcOrd="0" destOrd="0" presId="urn:microsoft.com/office/officeart/2009/layout/CircleArrowProcess"/>
    <dgm:cxn modelId="{A89EBFB7-81F0-4193-81BD-15EF87F85902}" type="presOf" srcId="{457ED3FB-F063-4396-A3DB-BFCE362CE2F3}" destId="{C797DA25-42FF-40BA-A633-B5B70CD5D26C}" srcOrd="0" destOrd="0" presId="urn:microsoft.com/office/officeart/2009/layout/CircleArrowProcess"/>
    <dgm:cxn modelId="{280A891B-EC69-4181-86A8-84A8C1EB3C2C}" srcId="{996F0BFF-94B3-425E-91EC-7479E69E19B6}" destId="{457ED3FB-F063-4396-A3DB-BFCE362CE2F3}" srcOrd="0" destOrd="0" parTransId="{C447C831-38AB-4A8B-B176-67AA89F3ADAA}" sibTransId="{D4288240-2C5F-4E07-B648-265E3F1D1A10}"/>
    <dgm:cxn modelId="{9EA9A4EF-BEA2-432B-B6A1-DB200FB55C29}" srcId="{996F0BFF-94B3-425E-91EC-7479E69E19B6}" destId="{3F37B6F4-55D4-4222-8068-3F31B4F681A9}" srcOrd="1" destOrd="0" parTransId="{B2D0E3FA-5B95-462F-822C-75380249A575}" sibTransId="{35BA7DC8-B926-4DA9-9103-96303D61828C}"/>
    <dgm:cxn modelId="{F56503EC-24A6-41E7-BA5D-0F9031CCD21C}" srcId="{996F0BFF-94B3-425E-91EC-7479E69E19B6}" destId="{B6478F6F-E8E8-4CA4-9CDE-BD34462C7A7B}" srcOrd="2" destOrd="0" parTransId="{ACF1774C-3B61-498B-9FF8-73D65D90141D}" sibTransId="{12A9FF28-D16F-4230-B1FF-BAADF51A6A14}"/>
    <dgm:cxn modelId="{2FE713F4-BF33-4403-8F32-A0F1EAB8CEF4}" type="presOf" srcId="{3F37B6F4-55D4-4222-8068-3F31B4F681A9}" destId="{78BC9210-CD71-4722-9FC5-8C5D89FE2941}" srcOrd="0" destOrd="0" presId="urn:microsoft.com/office/officeart/2009/layout/CircleArrowProcess"/>
    <dgm:cxn modelId="{E67882B3-AB91-4BC1-980F-07FFD78D5B43}" type="presParOf" srcId="{4C3378D5-0A75-4CCA-AC2D-058C737FE3F9}" destId="{F7543112-E246-4C7B-B53D-7C60A109DC19}" srcOrd="0" destOrd="0" presId="urn:microsoft.com/office/officeart/2009/layout/CircleArrowProcess"/>
    <dgm:cxn modelId="{DB065BA0-E436-4EB1-9E56-D131079E1141}" type="presParOf" srcId="{F7543112-E246-4C7B-B53D-7C60A109DC19}" destId="{4AB956A6-8A16-41B1-AE74-A3B2E6A644CC}" srcOrd="0" destOrd="0" presId="urn:microsoft.com/office/officeart/2009/layout/CircleArrowProcess"/>
    <dgm:cxn modelId="{12089806-1DF9-43DF-9DDE-42930E6A2CCF}" type="presParOf" srcId="{4C3378D5-0A75-4CCA-AC2D-058C737FE3F9}" destId="{C797DA25-42FF-40BA-A633-B5B70CD5D26C}" srcOrd="1" destOrd="0" presId="urn:microsoft.com/office/officeart/2009/layout/CircleArrowProcess"/>
    <dgm:cxn modelId="{88A25E74-8A78-4CA1-A465-98D255D6F22C}" type="presParOf" srcId="{4C3378D5-0A75-4CCA-AC2D-058C737FE3F9}" destId="{555EA2D3-BD5F-4EE7-B823-F797AF6D6155}" srcOrd="2" destOrd="0" presId="urn:microsoft.com/office/officeart/2009/layout/CircleArrowProcess"/>
    <dgm:cxn modelId="{D077F610-64FA-4694-B585-91F164D196B2}" type="presParOf" srcId="{555EA2D3-BD5F-4EE7-B823-F797AF6D6155}" destId="{50B55F10-C9EE-4351-B369-205910778E67}" srcOrd="0" destOrd="0" presId="urn:microsoft.com/office/officeart/2009/layout/CircleArrowProcess"/>
    <dgm:cxn modelId="{FC3BF060-8FD0-4E0F-9ED7-20A16F82F5F8}" type="presParOf" srcId="{4C3378D5-0A75-4CCA-AC2D-058C737FE3F9}" destId="{78BC9210-CD71-4722-9FC5-8C5D89FE2941}" srcOrd="3" destOrd="0" presId="urn:microsoft.com/office/officeart/2009/layout/CircleArrowProcess"/>
    <dgm:cxn modelId="{917EF8E8-26E3-4415-BDDB-A0DD31426828}" type="presParOf" srcId="{4C3378D5-0A75-4CCA-AC2D-058C737FE3F9}" destId="{A581BAF0-C779-4462-B911-749BCECD1CDB}" srcOrd="4" destOrd="0" presId="urn:microsoft.com/office/officeart/2009/layout/CircleArrowProcess"/>
    <dgm:cxn modelId="{393F550C-A19F-4173-B56A-61723DE25A33}" type="presParOf" srcId="{A581BAF0-C779-4462-B911-749BCECD1CDB}" destId="{1AB4685D-7D8B-426E-8595-569CD42FB9B7}" srcOrd="0" destOrd="0" presId="urn:microsoft.com/office/officeart/2009/layout/CircleArrowProcess"/>
    <dgm:cxn modelId="{C3ED287F-7656-463F-80DA-64A7F75D0DF7}" type="presParOf" srcId="{4C3378D5-0A75-4CCA-AC2D-058C737FE3F9}" destId="{A9E6E869-A584-4A1E-AF4C-5CF7ABCBF120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F23FD97-4FCE-4E72-ACCA-24345DF37ED7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9EEBCC1-5888-4934-B55B-F3FC7C26E486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9ECD514D-43DB-4DEE-B126-6B5D29E1B41D}" type="parTrans" cxnId="{4CA7E722-21C0-4BB2-A869-A81450B9E6D6}">
      <dgm:prSet/>
      <dgm:spPr/>
      <dgm:t>
        <a:bodyPr/>
        <a:lstStyle/>
        <a:p>
          <a:endParaRPr lang="cs-CZ"/>
        </a:p>
      </dgm:t>
    </dgm:pt>
    <dgm:pt modelId="{C270F393-0CF2-404C-A07F-B31B587C37DB}" type="sibTrans" cxnId="{4CA7E722-21C0-4BB2-A869-A81450B9E6D6}">
      <dgm:prSet/>
      <dgm:spPr/>
      <dgm:t>
        <a:bodyPr/>
        <a:lstStyle/>
        <a:p>
          <a:endParaRPr lang="cs-CZ"/>
        </a:p>
      </dgm:t>
    </dgm:pt>
    <dgm:pt modelId="{42A34A85-FD7A-43B4-8815-23486BFCE319}">
      <dgm:prSet phldrT="[Text]"/>
      <dgm:spPr/>
      <dgm:t>
        <a:bodyPr/>
        <a:lstStyle/>
        <a:p>
          <a:r>
            <a:rPr lang="cs-CZ" dirty="0" smtClean="0"/>
            <a:t>91</a:t>
          </a:r>
          <a:endParaRPr lang="cs-CZ" dirty="0"/>
        </a:p>
      </dgm:t>
    </dgm:pt>
    <dgm:pt modelId="{BAD2CB93-4882-4CB5-9497-D6896F51B2D7}" type="parTrans" cxnId="{5AD510F1-39A2-4729-8037-23E35536A16C}">
      <dgm:prSet/>
      <dgm:spPr/>
      <dgm:t>
        <a:bodyPr/>
        <a:lstStyle/>
        <a:p>
          <a:endParaRPr lang="cs-CZ"/>
        </a:p>
      </dgm:t>
    </dgm:pt>
    <dgm:pt modelId="{CEEABB2E-87CD-451E-BA38-BF39C8BEEDAE}" type="sibTrans" cxnId="{5AD510F1-39A2-4729-8037-23E35536A16C}">
      <dgm:prSet/>
      <dgm:spPr/>
      <dgm:t>
        <a:bodyPr/>
        <a:lstStyle/>
        <a:p>
          <a:endParaRPr lang="cs-CZ"/>
        </a:p>
      </dgm:t>
    </dgm:pt>
    <dgm:pt modelId="{9D5EFD8F-0713-4E52-B1A8-5C89C2A984A3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2362999F-6482-4F80-A14B-A525478D1BC9}" type="parTrans" cxnId="{E541887E-0F92-498F-95D0-D5461B6F1D21}">
      <dgm:prSet/>
      <dgm:spPr/>
      <dgm:t>
        <a:bodyPr/>
        <a:lstStyle/>
        <a:p>
          <a:endParaRPr lang="cs-CZ"/>
        </a:p>
      </dgm:t>
    </dgm:pt>
    <dgm:pt modelId="{A104E896-75D4-4B7D-A93C-A70822691C68}" type="sibTrans" cxnId="{E541887E-0F92-498F-95D0-D5461B6F1D21}">
      <dgm:prSet/>
      <dgm:spPr/>
      <dgm:t>
        <a:bodyPr/>
        <a:lstStyle/>
        <a:p>
          <a:endParaRPr lang="cs-CZ"/>
        </a:p>
      </dgm:t>
    </dgm:pt>
    <dgm:pt modelId="{89C0B855-4673-475C-9ED7-2E187F80A1F6}" type="pres">
      <dgm:prSet presAssocID="{1F23FD97-4FCE-4E72-ACCA-24345DF37ED7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DE947B91-3767-4982-BDD7-306DAC497FFA}" type="pres">
      <dgm:prSet presAssocID="{C9EEBCC1-5888-4934-B55B-F3FC7C26E486}" presName="Accent1" presStyleCnt="0"/>
      <dgm:spPr/>
    </dgm:pt>
    <dgm:pt modelId="{51DD6E91-E535-43DF-BDCA-1BEF85953B78}" type="pres">
      <dgm:prSet presAssocID="{C9EEBCC1-5888-4934-B55B-F3FC7C26E486}" presName="Accent" presStyleLbl="node1" presStyleIdx="0" presStyleCnt="3"/>
      <dgm:spPr/>
    </dgm:pt>
    <dgm:pt modelId="{BD58E5AC-A49D-4096-860A-A1B572D8A88F}" type="pres">
      <dgm:prSet presAssocID="{C9EEBCC1-5888-4934-B55B-F3FC7C26E486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2963DC-6A82-4F10-B3FB-F05990ED93F1}" type="pres">
      <dgm:prSet presAssocID="{42A34A85-FD7A-43B4-8815-23486BFCE319}" presName="Accent2" presStyleCnt="0"/>
      <dgm:spPr/>
    </dgm:pt>
    <dgm:pt modelId="{3B087B34-5C5D-4F6E-8B37-3B82D477451D}" type="pres">
      <dgm:prSet presAssocID="{42A34A85-FD7A-43B4-8815-23486BFCE319}" presName="Accent" presStyleLbl="node1" presStyleIdx="1" presStyleCnt="3"/>
      <dgm:spPr/>
    </dgm:pt>
    <dgm:pt modelId="{BFD01F07-6B77-4528-B3D6-776A6A5EC399}" type="pres">
      <dgm:prSet presAssocID="{42A34A85-FD7A-43B4-8815-23486BFCE319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DF66570-E2DE-43CC-B0E7-C1D157E31D52}" type="pres">
      <dgm:prSet presAssocID="{9D5EFD8F-0713-4E52-B1A8-5C89C2A984A3}" presName="Accent3" presStyleCnt="0"/>
      <dgm:spPr/>
    </dgm:pt>
    <dgm:pt modelId="{A1D1D72F-770C-498C-98F9-4EDF46EE14BE}" type="pres">
      <dgm:prSet presAssocID="{9D5EFD8F-0713-4E52-B1A8-5C89C2A984A3}" presName="Accent" presStyleLbl="node1" presStyleIdx="2" presStyleCnt="3"/>
      <dgm:spPr/>
    </dgm:pt>
    <dgm:pt modelId="{F3A07CC2-5D57-4D5D-8956-4B847F65A22B}" type="pres">
      <dgm:prSet presAssocID="{9D5EFD8F-0713-4E52-B1A8-5C89C2A984A3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541887E-0F92-498F-95D0-D5461B6F1D21}" srcId="{1F23FD97-4FCE-4E72-ACCA-24345DF37ED7}" destId="{9D5EFD8F-0713-4E52-B1A8-5C89C2A984A3}" srcOrd="2" destOrd="0" parTransId="{2362999F-6482-4F80-A14B-A525478D1BC9}" sibTransId="{A104E896-75D4-4B7D-A93C-A70822691C68}"/>
    <dgm:cxn modelId="{DD7B6443-730E-4C95-A5E2-62BF25F21063}" type="presOf" srcId="{9D5EFD8F-0713-4E52-B1A8-5C89C2A984A3}" destId="{F3A07CC2-5D57-4D5D-8956-4B847F65A22B}" srcOrd="0" destOrd="0" presId="urn:microsoft.com/office/officeart/2009/layout/CircleArrowProcess"/>
    <dgm:cxn modelId="{C61E706F-5AC0-4192-BA6C-06EC025C668A}" type="presOf" srcId="{42A34A85-FD7A-43B4-8815-23486BFCE319}" destId="{BFD01F07-6B77-4528-B3D6-776A6A5EC399}" srcOrd="0" destOrd="0" presId="urn:microsoft.com/office/officeart/2009/layout/CircleArrowProcess"/>
    <dgm:cxn modelId="{E37B7498-DFE6-44A2-A460-06E8640AEDAF}" type="presOf" srcId="{1F23FD97-4FCE-4E72-ACCA-24345DF37ED7}" destId="{89C0B855-4673-475C-9ED7-2E187F80A1F6}" srcOrd="0" destOrd="0" presId="urn:microsoft.com/office/officeart/2009/layout/CircleArrowProcess"/>
    <dgm:cxn modelId="{4CA7E722-21C0-4BB2-A869-A81450B9E6D6}" srcId="{1F23FD97-4FCE-4E72-ACCA-24345DF37ED7}" destId="{C9EEBCC1-5888-4934-B55B-F3FC7C26E486}" srcOrd="0" destOrd="0" parTransId="{9ECD514D-43DB-4DEE-B126-6B5D29E1B41D}" sibTransId="{C270F393-0CF2-404C-A07F-B31B587C37DB}"/>
    <dgm:cxn modelId="{B0A6CB41-7A35-4D5B-9482-94A877B6DED4}" type="presOf" srcId="{C9EEBCC1-5888-4934-B55B-F3FC7C26E486}" destId="{BD58E5AC-A49D-4096-860A-A1B572D8A88F}" srcOrd="0" destOrd="0" presId="urn:microsoft.com/office/officeart/2009/layout/CircleArrowProcess"/>
    <dgm:cxn modelId="{5AD510F1-39A2-4729-8037-23E35536A16C}" srcId="{1F23FD97-4FCE-4E72-ACCA-24345DF37ED7}" destId="{42A34A85-FD7A-43B4-8815-23486BFCE319}" srcOrd="1" destOrd="0" parTransId="{BAD2CB93-4882-4CB5-9497-D6896F51B2D7}" sibTransId="{CEEABB2E-87CD-451E-BA38-BF39C8BEEDAE}"/>
    <dgm:cxn modelId="{6BA59C74-69FD-4699-A6C6-7849CDE849B1}" type="presParOf" srcId="{89C0B855-4673-475C-9ED7-2E187F80A1F6}" destId="{DE947B91-3767-4982-BDD7-306DAC497FFA}" srcOrd="0" destOrd="0" presId="urn:microsoft.com/office/officeart/2009/layout/CircleArrowProcess"/>
    <dgm:cxn modelId="{57116291-7BC1-4890-B14C-7110E83F907B}" type="presParOf" srcId="{DE947B91-3767-4982-BDD7-306DAC497FFA}" destId="{51DD6E91-E535-43DF-BDCA-1BEF85953B78}" srcOrd="0" destOrd="0" presId="urn:microsoft.com/office/officeart/2009/layout/CircleArrowProcess"/>
    <dgm:cxn modelId="{122A850D-C8EF-434A-A42F-C215D419ED82}" type="presParOf" srcId="{89C0B855-4673-475C-9ED7-2E187F80A1F6}" destId="{BD58E5AC-A49D-4096-860A-A1B572D8A88F}" srcOrd="1" destOrd="0" presId="urn:microsoft.com/office/officeart/2009/layout/CircleArrowProcess"/>
    <dgm:cxn modelId="{9777D095-3791-480C-8A17-743EB82A6EA5}" type="presParOf" srcId="{89C0B855-4673-475C-9ED7-2E187F80A1F6}" destId="{4B2963DC-6A82-4F10-B3FB-F05990ED93F1}" srcOrd="2" destOrd="0" presId="urn:microsoft.com/office/officeart/2009/layout/CircleArrowProcess"/>
    <dgm:cxn modelId="{67FA7699-8002-40B6-B8BA-82E609E70B41}" type="presParOf" srcId="{4B2963DC-6A82-4F10-B3FB-F05990ED93F1}" destId="{3B087B34-5C5D-4F6E-8B37-3B82D477451D}" srcOrd="0" destOrd="0" presId="urn:microsoft.com/office/officeart/2009/layout/CircleArrowProcess"/>
    <dgm:cxn modelId="{D20666C2-2FD4-43D3-BFFD-FF6FB5A14EFF}" type="presParOf" srcId="{89C0B855-4673-475C-9ED7-2E187F80A1F6}" destId="{BFD01F07-6B77-4528-B3D6-776A6A5EC399}" srcOrd="3" destOrd="0" presId="urn:microsoft.com/office/officeart/2009/layout/CircleArrowProcess"/>
    <dgm:cxn modelId="{52CC935D-18EE-4F24-A3B7-87BD6B58B44E}" type="presParOf" srcId="{89C0B855-4673-475C-9ED7-2E187F80A1F6}" destId="{ADF66570-E2DE-43CC-B0E7-C1D157E31D52}" srcOrd="4" destOrd="0" presId="urn:microsoft.com/office/officeart/2009/layout/CircleArrowProcess"/>
    <dgm:cxn modelId="{4A5093DD-98BF-474B-B9E0-403878052BAF}" type="presParOf" srcId="{ADF66570-E2DE-43CC-B0E7-C1D157E31D52}" destId="{A1D1D72F-770C-498C-98F9-4EDF46EE14BE}" srcOrd="0" destOrd="0" presId="urn:microsoft.com/office/officeart/2009/layout/CircleArrowProcess"/>
    <dgm:cxn modelId="{A8A53953-3035-46BB-A029-354ED38D1C77}" type="presParOf" srcId="{89C0B855-4673-475C-9ED7-2E187F80A1F6}" destId="{F3A07CC2-5D57-4D5D-8956-4B847F65A22B}" srcOrd="5" destOrd="0" presId="urn:microsoft.com/office/officeart/2009/layout/CircleArrowProcess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54E1812-6ABA-4DA6-B130-747258E0873B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F32EB8F-BE05-4599-A72A-9248E38F5F54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5CE268D8-BBC5-4032-939E-482537DE1056}" type="parTrans" cxnId="{C419CE48-C73A-4A56-A507-124F6B06AE58}">
      <dgm:prSet/>
      <dgm:spPr/>
      <dgm:t>
        <a:bodyPr/>
        <a:lstStyle/>
        <a:p>
          <a:endParaRPr lang="cs-CZ"/>
        </a:p>
      </dgm:t>
    </dgm:pt>
    <dgm:pt modelId="{0CE474E6-EC57-46CE-84DB-68A3392180D7}" type="sibTrans" cxnId="{C419CE48-C73A-4A56-A507-124F6B06AE58}">
      <dgm:prSet/>
      <dgm:spPr/>
      <dgm:t>
        <a:bodyPr/>
        <a:lstStyle/>
        <a:p>
          <a:endParaRPr lang="cs-CZ"/>
        </a:p>
      </dgm:t>
    </dgm:pt>
    <dgm:pt modelId="{9858ABF2-817D-4596-9C51-F936A985F7B3}">
      <dgm:prSet phldrT="[Text]"/>
      <dgm:spPr/>
      <dgm:t>
        <a:bodyPr/>
        <a:lstStyle/>
        <a:p>
          <a:r>
            <a:rPr lang="cs-CZ" dirty="0" smtClean="0"/>
            <a:t>80</a:t>
          </a:r>
          <a:endParaRPr lang="cs-CZ" dirty="0"/>
        </a:p>
      </dgm:t>
    </dgm:pt>
    <dgm:pt modelId="{37565E8B-BCD2-4119-9E2D-AF60B9064109}" type="parTrans" cxnId="{2F3B8842-2B11-4173-91C8-35E1A6611E74}">
      <dgm:prSet/>
      <dgm:spPr/>
      <dgm:t>
        <a:bodyPr/>
        <a:lstStyle/>
        <a:p>
          <a:endParaRPr lang="cs-CZ"/>
        </a:p>
      </dgm:t>
    </dgm:pt>
    <dgm:pt modelId="{59353510-CEB5-4F41-B545-67152F85BAAD}" type="sibTrans" cxnId="{2F3B8842-2B11-4173-91C8-35E1A6611E74}">
      <dgm:prSet/>
      <dgm:spPr/>
      <dgm:t>
        <a:bodyPr/>
        <a:lstStyle/>
        <a:p>
          <a:endParaRPr lang="cs-CZ"/>
        </a:p>
      </dgm:t>
    </dgm:pt>
    <dgm:pt modelId="{4ACC3D59-B747-46BC-9D2C-79D4F50F6A10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2F28CEF8-46CA-46A6-A47B-56B31D059B28}" type="parTrans" cxnId="{C53939EA-9EFD-4B26-99F7-04834A6E9181}">
      <dgm:prSet/>
      <dgm:spPr/>
      <dgm:t>
        <a:bodyPr/>
        <a:lstStyle/>
        <a:p>
          <a:endParaRPr lang="cs-CZ"/>
        </a:p>
      </dgm:t>
    </dgm:pt>
    <dgm:pt modelId="{6364495A-043F-43C9-8CDD-EFCA0AA27441}" type="sibTrans" cxnId="{C53939EA-9EFD-4B26-99F7-04834A6E9181}">
      <dgm:prSet/>
      <dgm:spPr/>
      <dgm:t>
        <a:bodyPr/>
        <a:lstStyle/>
        <a:p>
          <a:endParaRPr lang="cs-CZ"/>
        </a:p>
      </dgm:t>
    </dgm:pt>
    <dgm:pt modelId="{9AE3E638-B6AE-4994-8723-763A9A3CE6BA}" type="pres">
      <dgm:prSet presAssocID="{554E1812-6ABA-4DA6-B130-747258E0873B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CD7B433F-365B-4F19-851D-54D5882CA604}" type="pres">
      <dgm:prSet presAssocID="{2F32EB8F-BE05-4599-A72A-9248E38F5F54}" presName="Accent1" presStyleCnt="0"/>
      <dgm:spPr/>
    </dgm:pt>
    <dgm:pt modelId="{3ECD24FD-50EA-4F5A-9295-5C0E1ADF05E6}" type="pres">
      <dgm:prSet presAssocID="{2F32EB8F-BE05-4599-A72A-9248E38F5F54}" presName="Accent" presStyleLbl="node1" presStyleIdx="0" presStyleCnt="3"/>
      <dgm:spPr/>
    </dgm:pt>
    <dgm:pt modelId="{31DF3DAE-D4CF-42EF-8CAA-0103A940A14F}" type="pres">
      <dgm:prSet presAssocID="{2F32EB8F-BE05-4599-A72A-9248E38F5F54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354BE4-59DB-471A-B6DA-9293A31315C3}" type="pres">
      <dgm:prSet presAssocID="{9858ABF2-817D-4596-9C51-F936A985F7B3}" presName="Accent2" presStyleCnt="0"/>
      <dgm:spPr/>
    </dgm:pt>
    <dgm:pt modelId="{5CB5A657-BBA8-4F55-A36E-34C2C0BC20CE}" type="pres">
      <dgm:prSet presAssocID="{9858ABF2-817D-4596-9C51-F936A985F7B3}" presName="Accent" presStyleLbl="node1" presStyleIdx="1" presStyleCnt="3"/>
      <dgm:spPr/>
    </dgm:pt>
    <dgm:pt modelId="{88B80B30-65FB-4380-9D21-13CA4FB0691B}" type="pres">
      <dgm:prSet presAssocID="{9858ABF2-817D-4596-9C51-F936A985F7B3}" presName="Parent2" presStyleLbl="revTx" presStyleIdx="1" presStyleCnt="3" custLinFactNeighborX="-2997" custLinFactNeighborY="-1610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F5C5E0-1AC3-44AC-9583-6AC5E7F04E47}" type="pres">
      <dgm:prSet presAssocID="{4ACC3D59-B747-46BC-9D2C-79D4F50F6A10}" presName="Accent3" presStyleCnt="0"/>
      <dgm:spPr/>
    </dgm:pt>
    <dgm:pt modelId="{2E1513D2-60FF-490B-96ED-F39C476DD13E}" type="pres">
      <dgm:prSet presAssocID="{4ACC3D59-B747-46BC-9D2C-79D4F50F6A10}" presName="Accent" presStyleLbl="node1" presStyleIdx="2" presStyleCnt="3" custLinFactNeighborX="8528" custLinFactNeighborY="-4053"/>
      <dgm:spPr/>
    </dgm:pt>
    <dgm:pt modelId="{9F68CA15-E2EF-4BA2-BFB7-710F48DA7F01}" type="pres">
      <dgm:prSet presAssocID="{4ACC3D59-B747-46BC-9D2C-79D4F50F6A10}" presName="Parent3" presStyleLbl="revTx" presStyleIdx="2" presStyleCnt="3" custLinFactNeighborX="-14020" custLinFactNeighborY="954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F3B8842-2B11-4173-91C8-35E1A6611E74}" srcId="{554E1812-6ABA-4DA6-B130-747258E0873B}" destId="{9858ABF2-817D-4596-9C51-F936A985F7B3}" srcOrd="1" destOrd="0" parTransId="{37565E8B-BCD2-4119-9E2D-AF60B9064109}" sibTransId="{59353510-CEB5-4F41-B545-67152F85BAAD}"/>
    <dgm:cxn modelId="{CC7080AD-A380-4B6C-B31C-3502EB827933}" type="presOf" srcId="{2F32EB8F-BE05-4599-A72A-9248E38F5F54}" destId="{31DF3DAE-D4CF-42EF-8CAA-0103A940A14F}" srcOrd="0" destOrd="0" presId="urn:microsoft.com/office/officeart/2009/layout/CircleArrowProcess"/>
    <dgm:cxn modelId="{C53939EA-9EFD-4B26-99F7-04834A6E9181}" srcId="{554E1812-6ABA-4DA6-B130-747258E0873B}" destId="{4ACC3D59-B747-46BC-9D2C-79D4F50F6A10}" srcOrd="2" destOrd="0" parTransId="{2F28CEF8-46CA-46A6-A47B-56B31D059B28}" sibTransId="{6364495A-043F-43C9-8CDD-EFCA0AA27441}"/>
    <dgm:cxn modelId="{4E7CE492-56E1-4B6B-9645-D908123C8538}" type="presOf" srcId="{554E1812-6ABA-4DA6-B130-747258E0873B}" destId="{9AE3E638-B6AE-4994-8723-763A9A3CE6BA}" srcOrd="0" destOrd="0" presId="urn:microsoft.com/office/officeart/2009/layout/CircleArrowProcess"/>
    <dgm:cxn modelId="{ECAF83BD-479A-4AB6-B885-6EC1E94F48AF}" type="presOf" srcId="{9858ABF2-817D-4596-9C51-F936A985F7B3}" destId="{88B80B30-65FB-4380-9D21-13CA4FB0691B}" srcOrd="0" destOrd="0" presId="urn:microsoft.com/office/officeart/2009/layout/CircleArrowProcess"/>
    <dgm:cxn modelId="{C419CE48-C73A-4A56-A507-124F6B06AE58}" srcId="{554E1812-6ABA-4DA6-B130-747258E0873B}" destId="{2F32EB8F-BE05-4599-A72A-9248E38F5F54}" srcOrd="0" destOrd="0" parTransId="{5CE268D8-BBC5-4032-939E-482537DE1056}" sibTransId="{0CE474E6-EC57-46CE-84DB-68A3392180D7}"/>
    <dgm:cxn modelId="{A7157AFA-3BC2-4E4C-9955-063FC6FEBC3A}" type="presOf" srcId="{4ACC3D59-B747-46BC-9D2C-79D4F50F6A10}" destId="{9F68CA15-E2EF-4BA2-BFB7-710F48DA7F01}" srcOrd="0" destOrd="0" presId="urn:microsoft.com/office/officeart/2009/layout/CircleArrowProcess"/>
    <dgm:cxn modelId="{A9B44594-E54E-4F87-919C-A1931E6B7194}" type="presParOf" srcId="{9AE3E638-B6AE-4994-8723-763A9A3CE6BA}" destId="{CD7B433F-365B-4F19-851D-54D5882CA604}" srcOrd="0" destOrd="0" presId="urn:microsoft.com/office/officeart/2009/layout/CircleArrowProcess"/>
    <dgm:cxn modelId="{F7DDD06A-9580-49A4-933C-F55F752A66D7}" type="presParOf" srcId="{CD7B433F-365B-4F19-851D-54D5882CA604}" destId="{3ECD24FD-50EA-4F5A-9295-5C0E1ADF05E6}" srcOrd="0" destOrd="0" presId="urn:microsoft.com/office/officeart/2009/layout/CircleArrowProcess"/>
    <dgm:cxn modelId="{EA2EE8CC-5D03-4D64-9BD3-7B9877C29633}" type="presParOf" srcId="{9AE3E638-B6AE-4994-8723-763A9A3CE6BA}" destId="{31DF3DAE-D4CF-42EF-8CAA-0103A940A14F}" srcOrd="1" destOrd="0" presId="urn:microsoft.com/office/officeart/2009/layout/CircleArrowProcess"/>
    <dgm:cxn modelId="{55D67444-4649-41EE-B52A-F7CBE43ED9F4}" type="presParOf" srcId="{9AE3E638-B6AE-4994-8723-763A9A3CE6BA}" destId="{EE354BE4-59DB-471A-B6DA-9293A31315C3}" srcOrd="2" destOrd="0" presId="urn:microsoft.com/office/officeart/2009/layout/CircleArrowProcess"/>
    <dgm:cxn modelId="{19B5D507-335C-421E-9D9F-7D5A05FD6205}" type="presParOf" srcId="{EE354BE4-59DB-471A-B6DA-9293A31315C3}" destId="{5CB5A657-BBA8-4F55-A36E-34C2C0BC20CE}" srcOrd="0" destOrd="0" presId="urn:microsoft.com/office/officeart/2009/layout/CircleArrowProcess"/>
    <dgm:cxn modelId="{623DDFD9-677B-401C-AB57-55E1EC7A6301}" type="presParOf" srcId="{9AE3E638-B6AE-4994-8723-763A9A3CE6BA}" destId="{88B80B30-65FB-4380-9D21-13CA4FB0691B}" srcOrd="3" destOrd="0" presId="urn:microsoft.com/office/officeart/2009/layout/CircleArrowProcess"/>
    <dgm:cxn modelId="{F40E742C-46EE-4BFB-B7F6-05D18807C04C}" type="presParOf" srcId="{9AE3E638-B6AE-4994-8723-763A9A3CE6BA}" destId="{27F5C5E0-1AC3-44AC-9583-6AC5E7F04E47}" srcOrd="4" destOrd="0" presId="urn:microsoft.com/office/officeart/2009/layout/CircleArrowProcess"/>
    <dgm:cxn modelId="{560FE1FB-C19F-4B0D-BC6F-DDCEA613C183}" type="presParOf" srcId="{27F5C5E0-1AC3-44AC-9583-6AC5E7F04E47}" destId="{2E1513D2-60FF-490B-96ED-F39C476DD13E}" srcOrd="0" destOrd="0" presId="urn:microsoft.com/office/officeart/2009/layout/CircleArrowProcess"/>
    <dgm:cxn modelId="{3FEA68E4-056C-4799-92C2-5C2EF238432E}" type="presParOf" srcId="{9AE3E638-B6AE-4994-8723-763A9A3CE6BA}" destId="{9F68CA15-E2EF-4BA2-BFB7-710F48DA7F01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32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8D945D8-B255-43FE-9577-08FE1405331E}" type="doc">
      <dgm:prSet loTypeId="urn:microsoft.com/office/officeart/2005/8/layout/rings+Icon" loCatId="officeonline" qsTypeId="urn:microsoft.com/office/officeart/2005/8/quickstyle/simple1" qsCatId="simple" csTypeId="urn:microsoft.com/office/officeart/2005/8/colors/colorful5" csCatId="colorful" phldr="1"/>
      <dgm:spPr/>
    </dgm:pt>
    <dgm:pt modelId="{59770F13-5975-4770-8598-A169BE7F8854}">
      <dgm:prSet phldrT="[Text]"/>
      <dgm:spPr/>
      <dgm:t>
        <a:bodyPr/>
        <a:lstStyle/>
        <a:p>
          <a:r>
            <a:rPr lang="cs-CZ" dirty="0" smtClean="0"/>
            <a:t>50</a:t>
          </a:r>
          <a:endParaRPr lang="cs-CZ" dirty="0"/>
        </a:p>
      </dgm:t>
    </dgm:pt>
    <dgm:pt modelId="{71BB64C0-7629-4847-80D1-D09211C58F7B}" type="parTrans" cxnId="{B3E0E376-EC6F-46AC-B417-EFA850F14A3E}">
      <dgm:prSet/>
      <dgm:spPr/>
      <dgm:t>
        <a:bodyPr/>
        <a:lstStyle/>
        <a:p>
          <a:endParaRPr lang="cs-CZ"/>
        </a:p>
      </dgm:t>
    </dgm:pt>
    <dgm:pt modelId="{23797E14-378F-4274-86D5-BEF275829949}" type="sibTrans" cxnId="{B3E0E376-EC6F-46AC-B417-EFA850F14A3E}">
      <dgm:prSet/>
      <dgm:spPr/>
      <dgm:t>
        <a:bodyPr/>
        <a:lstStyle/>
        <a:p>
          <a:endParaRPr lang="cs-CZ"/>
        </a:p>
      </dgm:t>
    </dgm:pt>
    <dgm:pt modelId="{2F9DEB19-514A-4A87-9F18-907167EE9FA2}">
      <dgm:prSet phldrT="[Text]"/>
      <dgm:spPr/>
      <dgm:t>
        <a:bodyPr/>
        <a:lstStyle/>
        <a:p>
          <a:r>
            <a:rPr lang="cs-CZ" dirty="0" smtClean="0"/>
            <a:t>+40</a:t>
          </a:r>
          <a:endParaRPr lang="cs-CZ" dirty="0"/>
        </a:p>
      </dgm:t>
    </dgm:pt>
    <dgm:pt modelId="{0E516727-AD7C-43F4-B7F2-8616A178FF8B}" type="parTrans" cxnId="{3E17038F-BB58-4196-8938-F065FFC603E0}">
      <dgm:prSet/>
      <dgm:spPr/>
      <dgm:t>
        <a:bodyPr/>
        <a:lstStyle/>
        <a:p>
          <a:endParaRPr lang="cs-CZ"/>
        </a:p>
      </dgm:t>
    </dgm:pt>
    <dgm:pt modelId="{C64857D5-AF01-4C09-83D9-624E893B6AD2}" type="sibTrans" cxnId="{3E17038F-BB58-4196-8938-F065FFC603E0}">
      <dgm:prSet/>
      <dgm:spPr/>
      <dgm:t>
        <a:bodyPr/>
        <a:lstStyle/>
        <a:p>
          <a:endParaRPr lang="cs-CZ"/>
        </a:p>
      </dgm:t>
    </dgm:pt>
    <dgm:pt modelId="{0724CADD-7F65-432E-B893-D00900ABE9A4}">
      <dgm:prSet phldrT="[Text]"/>
      <dgm:spPr/>
      <dgm:t>
        <a:bodyPr/>
        <a:lstStyle/>
        <a:p>
          <a:r>
            <a:rPr lang="cs-CZ" dirty="0" smtClean="0"/>
            <a:t>-20 = </a:t>
          </a:r>
          <a:endParaRPr lang="cs-CZ" dirty="0"/>
        </a:p>
      </dgm:t>
    </dgm:pt>
    <dgm:pt modelId="{4003E210-82E8-423A-9293-621E4BCC9435}" type="parTrans" cxnId="{B994769F-F1AD-4F99-AD39-2DEDB354CB8C}">
      <dgm:prSet/>
      <dgm:spPr/>
      <dgm:t>
        <a:bodyPr/>
        <a:lstStyle/>
        <a:p>
          <a:endParaRPr lang="cs-CZ"/>
        </a:p>
      </dgm:t>
    </dgm:pt>
    <dgm:pt modelId="{409F5486-E05C-47C8-9A40-FDD38FB6C707}" type="sibTrans" cxnId="{B994769F-F1AD-4F99-AD39-2DEDB354CB8C}">
      <dgm:prSet/>
      <dgm:spPr/>
      <dgm:t>
        <a:bodyPr/>
        <a:lstStyle/>
        <a:p>
          <a:endParaRPr lang="cs-CZ"/>
        </a:p>
      </dgm:t>
    </dgm:pt>
    <dgm:pt modelId="{96B3CDEA-8242-4BB9-9C6B-0E5E1FB8EFC3}" type="pres">
      <dgm:prSet presAssocID="{E8D945D8-B255-43FE-9577-08FE1405331E}" presName="Name0" presStyleCnt="0">
        <dgm:presLayoutVars>
          <dgm:chMax val="7"/>
          <dgm:dir/>
          <dgm:resizeHandles val="exact"/>
        </dgm:presLayoutVars>
      </dgm:prSet>
      <dgm:spPr/>
    </dgm:pt>
    <dgm:pt modelId="{CB929401-E8BF-4032-B641-B029EF1F85C2}" type="pres">
      <dgm:prSet presAssocID="{E8D945D8-B255-43FE-9577-08FE1405331E}" presName="ellipse1" presStyleLbl="venn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E497EA6-975C-40AC-B028-BB17EDD69A7E}" type="pres">
      <dgm:prSet presAssocID="{E8D945D8-B255-43FE-9577-08FE1405331E}" presName="ellipse2" presStyleLbl="venn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DABDB4-D2AE-4696-B2B8-60588BC6BB4B}" type="pres">
      <dgm:prSet presAssocID="{E8D945D8-B255-43FE-9577-08FE1405331E}" presName="ellipse3" presStyleLbl="venn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17038F-BB58-4196-8938-F065FFC603E0}" srcId="{E8D945D8-B255-43FE-9577-08FE1405331E}" destId="{2F9DEB19-514A-4A87-9F18-907167EE9FA2}" srcOrd="1" destOrd="0" parTransId="{0E516727-AD7C-43F4-B7F2-8616A178FF8B}" sibTransId="{C64857D5-AF01-4C09-83D9-624E893B6AD2}"/>
    <dgm:cxn modelId="{BC9077E1-776C-4665-8C67-D3A413E27D38}" type="presOf" srcId="{2F9DEB19-514A-4A87-9F18-907167EE9FA2}" destId="{CE497EA6-975C-40AC-B028-BB17EDD69A7E}" srcOrd="0" destOrd="0" presId="urn:microsoft.com/office/officeart/2005/8/layout/rings+Icon"/>
    <dgm:cxn modelId="{28805001-1385-4305-B914-E26E1354BF51}" type="presOf" srcId="{59770F13-5975-4770-8598-A169BE7F8854}" destId="{CB929401-E8BF-4032-B641-B029EF1F85C2}" srcOrd="0" destOrd="0" presId="urn:microsoft.com/office/officeart/2005/8/layout/rings+Icon"/>
    <dgm:cxn modelId="{B994769F-F1AD-4F99-AD39-2DEDB354CB8C}" srcId="{E8D945D8-B255-43FE-9577-08FE1405331E}" destId="{0724CADD-7F65-432E-B893-D00900ABE9A4}" srcOrd="2" destOrd="0" parTransId="{4003E210-82E8-423A-9293-621E4BCC9435}" sibTransId="{409F5486-E05C-47C8-9A40-FDD38FB6C707}"/>
    <dgm:cxn modelId="{1C8223AF-4FEA-4B95-9675-77A23EA467FA}" type="presOf" srcId="{0724CADD-7F65-432E-B893-D00900ABE9A4}" destId="{3ADABDB4-D2AE-4696-B2B8-60588BC6BB4B}" srcOrd="0" destOrd="0" presId="urn:microsoft.com/office/officeart/2005/8/layout/rings+Icon"/>
    <dgm:cxn modelId="{B3E0E376-EC6F-46AC-B417-EFA850F14A3E}" srcId="{E8D945D8-B255-43FE-9577-08FE1405331E}" destId="{59770F13-5975-4770-8598-A169BE7F8854}" srcOrd="0" destOrd="0" parTransId="{71BB64C0-7629-4847-80D1-D09211C58F7B}" sibTransId="{23797E14-378F-4274-86D5-BEF275829949}"/>
    <dgm:cxn modelId="{372A5CD3-7E13-4A3F-9C72-D25192C16934}" type="presOf" srcId="{E8D945D8-B255-43FE-9577-08FE1405331E}" destId="{96B3CDEA-8242-4BB9-9C6B-0E5E1FB8EFC3}" srcOrd="0" destOrd="0" presId="urn:microsoft.com/office/officeart/2005/8/layout/rings+Icon"/>
    <dgm:cxn modelId="{5822833B-36D4-4D61-9D39-D1D9BD7B23F1}" type="presParOf" srcId="{96B3CDEA-8242-4BB9-9C6B-0E5E1FB8EFC3}" destId="{CB929401-E8BF-4032-B641-B029EF1F85C2}" srcOrd="0" destOrd="0" presId="urn:microsoft.com/office/officeart/2005/8/layout/rings+Icon"/>
    <dgm:cxn modelId="{55686340-DB2F-4C10-BCAE-16A2C8F6A796}" type="presParOf" srcId="{96B3CDEA-8242-4BB9-9C6B-0E5E1FB8EFC3}" destId="{CE497EA6-975C-40AC-B028-BB17EDD69A7E}" srcOrd="1" destOrd="0" presId="urn:microsoft.com/office/officeart/2005/8/layout/rings+Icon"/>
    <dgm:cxn modelId="{21E3A847-B818-48F8-9762-86C6A919E7F8}" type="presParOf" srcId="{96B3CDEA-8242-4BB9-9C6B-0E5E1FB8EFC3}" destId="{3ADABDB4-D2AE-4696-B2B8-60588BC6BB4B}" srcOrd="2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6C3A730-E141-46B4-8E39-76D2B01DF2B4}" type="doc">
      <dgm:prSet loTypeId="urn:microsoft.com/office/officeart/2005/8/layout/hProcess9" loCatId="process" qsTypeId="urn:microsoft.com/office/officeart/2005/8/quickstyle/simple1" qsCatId="simple" csTypeId="urn:microsoft.com/office/officeart/2005/8/colors/colorful5" csCatId="colorful" phldr="1"/>
      <dgm:spPr/>
    </dgm:pt>
    <dgm:pt modelId="{8FE08C42-11D3-4531-90B1-D20EDEC8A03A}">
      <dgm:prSet phldrT="[Text]"/>
      <dgm:spPr/>
      <dgm:t>
        <a:bodyPr/>
        <a:lstStyle/>
        <a:p>
          <a:r>
            <a:rPr lang="cs-CZ" dirty="0" smtClean="0"/>
            <a:t>70</a:t>
          </a:r>
          <a:endParaRPr lang="cs-CZ" dirty="0"/>
        </a:p>
      </dgm:t>
    </dgm:pt>
    <dgm:pt modelId="{70CEB8C1-590B-44B2-8A4B-979A470CF0F6}" type="parTrans" cxnId="{7E2C768A-AC23-4673-A2C5-A6DB28AF9713}">
      <dgm:prSet/>
      <dgm:spPr/>
      <dgm:t>
        <a:bodyPr/>
        <a:lstStyle/>
        <a:p>
          <a:endParaRPr lang="cs-CZ"/>
        </a:p>
      </dgm:t>
    </dgm:pt>
    <dgm:pt modelId="{3694A0D4-69F7-451C-9631-6583742BAD6A}" type="sibTrans" cxnId="{7E2C768A-AC23-4673-A2C5-A6DB28AF9713}">
      <dgm:prSet/>
      <dgm:spPr/>
      <dgm:t>
        <a:bodyPr/>
        <a:lstStyle/>
        <a:p>
          <a:endParaRPr lang="cs-CZ"/>
        </a:p>
      </dgm:t>
    </dgm:pt>
    <dgm:pt modelId="{3D37DC7C-7020-4688-B044-33ED984FC7C1}">
      <dgm:prSet phldrT="[Text]"/>
      <dgm:spPr/>
      <dgm:t>
        <a:bodyPr/>
        <a:lstStyle/>
        <a:p>
          <a:r>
            <a:rPr lang="cs-CZ" dirty="0" smtClean="0"/>
            <a:t>+ 30</a:t>
          </a:r>
          <a:endParaRPr lang="cs-CZ" dirty="0"/>
        </a:p>
      </dgm:t>
    </dgm:pt>
    <dgm:pt modelId="{0B918865-7276-41EC-99E5-31AD977E6E82}" type="parTrans" cxnId="{E93C07CD-7236-45F1-A011-B6D4F29D51E3}">
      <dgm:prSet/>
      <dgm:spPr/>
      <dgm:t>
        <a:bodyPr/>
        <a:lstStyle/>
        <a:p>
          <a:endParaRPr lang="cs-CZ"/>
        </a:p>
      </dgm:t>
    </dgm:pt>
    <dgm:pt modelId="{09E3F76A-66A6-4BF9-A22F-01F3B9F78700}" type="sibTrans" cxnId="{E93C07CD-7236-45F1-A011-B6D4F29D51E3}">
      <dgm:prSet/>
      <dgm:spPr/>
      <dgm:t>
        <a:bodyPr/>
        <a:lstStyle/>
        <a:p>
          <a:endParaRPr lang="cs-CZ"/>
        </a:p>
      </dgm:t>
    </dgm:pt>
    <dgm:pt modelId="{FD354271-116C-4A70-91A1-683AC0766B7A}">
      <dgm:prSet phldrT="[Text]"/>
      <dgm:spPr/>
      <dgm:t>
        <a:bodyPr/>
        <a:lstStyle/>
        <a:p>
          <a:r>
            <a:rPr lang="cs-CZ" dirty="0" smtClean="0"/>
            <a:t>- 60 =</a:t>
          </a:r>
          <a:endParaRPr lang="cs-CZ" dirty="0"/>
        </a:p>
      </dgm:t>
    </dgm:pt>
    <dgm:pt modelId="{D3993640-7CC3-428D-BE76-F08914656CC4}" type="parTrans" cxnId="{A9F75E37-3317-45A7-88B8-C1B7381B88D0}">
      <dgm:prSet/>
      <dgm:spPr/>
      <dgm:t>
        <a:bodyPr/>
        <a:lstStyle/>
        <a:p>
          <a:endParaRPr lang="cs-CZ"/>
        </a:p>
      </dgm:t>
    </dgm:pt>
    <dgm:pt modelId="{9A8FA4F8-8D7C-4FF2-A821-908F49EB1307}" type="sibTrans" cxnId="{A9F75E37-3317-45A7-88B8-C1B7381B88D0}">
      <dgm:prSet/>
      <dgm:spPr/>
      <dgm:t>
        <a:bodyPr/>
        <a:lstStyle/>
        <a:p>
          <a:endParaRPr lang="cs-CZ"/>
        </a:p>
      </dgm:t>
    </dgm:pt>
    <dgm:pt modelId="{23085502-C2DE-460F-9DE3-B7C8354F5B46}" type="pres">
      <dgm:prSet presAssocID="{46C3A730-E141-46B4-8E39-76D2B01DF2B4}" presName="CompostProcess" presStyleCnt="0">
        <dgm:presLayoutVars>
          <dgm:dir/>
          <dgm:resizeHandles val="exact"/>
        </dgm:presLayoutVars>
      </dgm:prSet>
      <dgm:spPr/>
    </dgm:pt>
    <dgm:pt modelId="{62759AB7-8415-498B-9D05-8511CCAD8C7E}" type="pres">
      <dgm:prSet presAssocID="{46C3A730-E141-46B4-8E39-76D2B01DF2B4}" presName="arrow" presStyleLbl="bgShp" presStyleIdx="0" presStyleCnt="1"/>
      <dgm:spPr/>
    </dgm:pt>
    <dgm:pt modelId="{3E0A2F70-F6DA-49BE-B958-EC9A365A3456}" type="pres">
      <dgm:prSet presAssocID="{46C3A730-E141-46B4-8E39-76D2B01DF2B4}" presName="linearProcess" presStyleCnt="0"/>
      <dgm:spPr/>
    </dgm:pt>
    <dgm:pt modelId="{8D80F9AD-9A97-421F-BFDB-A9A16C84CAF0}" type="pres">
      <dgm:prSet presAssocID="{8FE08C42-11D3-4531-90B1-D20EDEC8A03A}" presName="textNode" presStyleLbl="node1" presStyleIdx="0" presStyleCnt="3" custLinFactNeighborX="84819" custLinFactNeighborY="-82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3EBEA7-0EB3-4161-B624-4A6D8E719FC7}" type="pres">
      <dgm:prSet presAssocID="{3694A0D4-69F7-451C-9631-6583742BAD6A}" presName="sibTrans" presStyleCnt="0"/>
      <dgm:spPr/>
    </dgm:pt>
    <dgm:pt modelId="{4F22D704-E8CF-4201-B563-D556BE1352A6}" type="pres">
      <dgm:prSet presAssocID="{3D37DC7C-7020-4688-B044-33ED984FC7C1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BBE751-9FF0-42CF-8472-F62B34C17359}" type="pres">
      <dgm:prSet presAssocID="{09E3F76A-66A6-4BF9-A22F-01F3B9F78700}" presName="sibTrans" presStyleCnt="0"/>
      <dgm:spPr/>
    </dgm:pt>
    <dgm:pt modelId="{50999EDF-4AC6-46B2-A3EB-2141A4814AED}" type="pres">
      <dgm:prSet presAssocID="{FD354271-116C-4A70-91A1-683AC0766B7A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9F75E37-3317-45A7-88B8-C1B7381B88D0}" srcId="{46C3A730-E141-46B4-8E39-76D2B01DF2B4}" destId="{FD354271-116C-4A70-91A1-683AC0766B7A}" srcOrd="2" destOrd="0" parTransId="{D3993640-7CC3-428D-BE76-F08914656CC4}" sibTransId="{9A8FA4F8-8D7C-4FF2-A821-908F49EB1307}"/>
    <dgm:cxn modelId="{7E2C768A-AC23-4673-A2C5-A6DB28AF9713}" srcId="{46C3A730-E141-46B4-8E39-76D2B01DF2B4}" destId="{8FE08C42-11D3-4531-90B1-D20EDEC8A03A}" srcOrd="0" destOrd="0" parTransId="{70CEB8C1-590B-44B2-8A4B-979A470CF0F6}" sibTransId="{3694A0D4-69F7-451C-9631-6583742BAD6A}"/>
    <dgm:cxn modelId="{E93C07CD-7236-45F1-A011-B6D4F29D51E3}" srcId="{46C3A730-E141-46B4-8E39-76D2B01DF2B4}" destId="{3D37DC7C-7020-4688-B044-33ED984FC7C1}" srcOrd="1" destOrd="0" parTransId="{0B918865-7276-41EC-99E5-31AD977E6E82}" sibTransId="{09E3F76A-66A6-4BF9-A22F-01F3B9F78700}"/>
    <dgm:cxn modelId="{D1C8272F-6D6B-492E-BD1B-88466531037B}" type="presOf" srcId="{3D37DC7C-7020-4688-B044-33ED984FC7C1}" destId="{4F22D704-E8CF-4201-B563-D556BE1352A6}" srcOrd="0" destOrd="0" presId="urn:microsoft.com/office/officeart/2005/8/layout/hProcess9"/>
    <dgm:cxn modelId="{984C4061-ADA9-4B74-915C-C40BD199B4F8}" type="presOf" srcId="{FD354271-116C-4A70-91A1-683AC0766B7A}" destId="{50999EDF-4AC6-46B2-A3EB-2141A4814AED}" srcOrd="0" destOrd="0" presId="urn:microsoft.com/office/officeart/2005/8/layout/hProcess9"/>
    <dgm:cxn modelId="{4F2C3A0B-B7F3-48CB-8448-A4CF293B4CFB}" type="presOf" srcId="{46C3A730-E141-46B4-8E39-76D2B01DF2B4}" destId="{23085502-C2DE-460F-9DE3-B7C8354F5B46}" srcOrd="0" destOrd="0" presId="urn:microsoft.com/office/officeart/2005/8/layout/hProcess9"/>
    <dgm:cxn modelId="{9005FBDA-DDFD-4B15-A89E-A61BEAE9E91D}" type="presOf" srcId="{8FE08C42-11D3-4531-90B1-D20EDEC8A03A}" destId="{8D80F9AD-9A97-421F-BFDB-A9A16C84CAF0}" srcOrd="0" destOrd="0" presId="urn:microsoft.com/office/officeart/2005/8/layout/hProcess9"/>
    <dgm:cxn modelId="{6ECB9E9D-D8CD-4807-AB1D-D4EBB565D02B}" type="presParOf" srcId="{23085502-C2DE-460F-9DE3-B7C8354F5B46}" destId="{62759AB7-8415-498B-9D05-8511CCAD8C7E}" srcOrd="0" destOrd="0" presId="urn:microsoft.com/office/officeart/2005/8/layout/hProcess9"/>
    <dgm:cxn modelId="{EB91C794-F162-4D14-BEFE-A62AA3C55F1B}" type="presParOf" srcId="{23085502-C2DE-460F-9DE3-B7C8354F5B46}" destId="{3E0A2F70-F6DA-49BE-B958-EC9A365A3456}" srcOrd="1" destOrd="0" presId="urn:microsoft.com/office/officeart/2005/8/layout/hProcess9"/>
    <dgm:cxn modelId="{28921ECF-F4AB-4A2B-9431-CF00B6BD6A26}" type="presParOf" srcId="{3E0A2F70-F6DA-49BE-B958-EC9A365A3456}" destId="{8D80F9AD-9A97-421F-BFDB-A9A16C84CAF0}" srcOrd="0" destOrd="0" presId="urn:microsoft.com/office/officeart/2005/8/layout/hProcess9"/>
    <dgm:cxn modelId="{4362B469-0FC6-44B8-9350-E8388179372F}" type="presParOf" srcId="{3E0A2F70-F6DA-49BE-B958-EC9A365A3456}" destId="{D23EBEA7-0EB3-4161-B624-4A6D8E719FC7}" srcOrd="1" destOrd="0" presId="urn:microsoft.com/office/officeart/2005/8/layout/hProcess9"/>
    <dgm:cxn modelId="{15D617E5-A0BB-4DA8-8E84-384765BABD7A}" type="presParOf" srcId="{3E0A2F70-F6DA-49BE-B958-EC9A365A3456}" destId="{4F22D704-E8CF-4201-B563-D556BE1352A6}" srcOrd="2" destOrd="0" presId="urn:microsoft.com/office/officeart/2005/8/layout/hProcess9"/>
    <dgm:cxn modelId="{F8604604-4B49-488B-9EB6-F8EAB85B5AC6}" type="presParOf" srcId="{3E0A2F70-F6DA-49BE-B958-EC9A365A3456}" destId="{8EBBE751-9FF0-42CF-8472-F62B34C17359}" srcOrd="3" destOrd="0" presId="urn:microsoft.com/office/officeart/2005/8/layout/hProcess9"/>
    <dgm:cxn modelId="{C4B51B45-7BBB-47D4-908A-880962970547}" type="presParOf" srcId="{3E0A2F70-F6DA-49BE-B958-EC9A365A3456}" destId="{50999EDF-4AC6-46B2-A3EB-2141A4814AE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6AE6068-6E11-480F-90DE-8F6C32D05060}" type="doc">
      <dgm:prSet loTypeId="urn:microsoft.com/office/officeart/2005/8/layout/hProcess7#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A6CFDBDF-E1A3-42BD-AA2F-A52B4843D047}">
      <dgm:prSet phldrT="[Text]" phldr="1"/>
      <dgm:spPr/>
      <dgm:t>
        <a:bodyPr/>
        <a:lstStyle/>
        <a:p>
          <a:endParaRPr lang="cs-CZ"/>
        </a:p>
      </dgm:t>
    </dgm:pt>
    <dgm:pt modelId="{A6252588-2101-443D-A0FC-0DC5187BF2AF}" type="parTrans" cxnId="{C510F2E4-F7AC-44E0-83A0-783644CF20FE}">
      <dgm:prSet/>
      <dgm:spPr/>
      <dgm:t>
        <a:bodyPr/>
        <a:lstStyle/>
        <a:p>
          <a:endParaRPr lang="cs-CZ"/>
        </a:p>
      </dgm:t>
    </dgm:pt>
    <dgm:pt modelId="{D54E251F-F17B-4A66-A4BB-5B6106222696}" type="sibTrans" cxnId="{C510F2E4-F7AC-44E0-83A0-783644CF20FE}">
      <dgm:prSet/>
      <dgm:spPr/>
      <dgm:t>
        <a:bodyPr/>
        <a:lstStyle/>
        <a:p>
          <a:endParaRPr lang="cs-CZ"/>
        </a:p>
      </dgm:t>
    </dgm:pt>
    <dgm:pt modelId="{83CE71ED-D11B-4A80-B6A7-CF9ED220D8F4}">
      <dgm:prSet phldrT="[Text]"/>
      <dgm:spPr/>
      <dgm:t>
        <a:bodyPr/>
        <a:lstStyle/>
        <a:p>
          <a:r>
            <a:rPr lang="cs-CZ" dirty="0" smtClean="0"/>
            <a:t>10 </a:t>
          </a:r>
          <a:endParaRPr lang="cs-CZ" dirty="0"/>
        </a:p>
      </dgm:t>
    </dgm:pt>
    <dgm:pt modelId="{B60B3B9C-58AB-4B18-A3D4-5BCA2B14F59D}" type="parTrans" cxnId="{59625AE5-18C7-441C-B073-83AAB4151647}">
      <dgm:prSet/>
      <dgm:spPr/>
      <dgm:t>
        <a:bodyPr/>
        <a:lstStyle/>
        <a:p>
          <a:endParaRPr lang="cs-CZ"/>
        </a:p>
      </dgm:t>
    </dgm:pt>
    <dgm:pt modelId="{5A391DF1-79A9-4F49-BEE2-5F39B36726E1}" type="sibTrans" cxnId="{59625AE5-18C7-441C-B073-83AAB4151647}">
      <dgm:prSet/>
      <dgm:spPr/>
      <dgm:t>
        <a:bodyPr/>
        <a:lstStyle/>
        <a:p>
          <a:endParaRPr lang="cs-CZ"/>
        </a:p>
      </dgm:t>
    </dgm:pt>
    <dgm:pt modelId="{B97DF9A6-44C3-4BEA-945B-AE4C27BE276B}">
      <dgm:prSet phldrT="[Text]"/>
      <dgm:spPr/>
      <dgm:t>
        <a:bodyPr/>
        <a:lstStyle/>
        <a:p>
          <a:r>
            <a:rPr lang="cs-CZ" dirty="0" smtClean="0"/>
            <a:t>+</a:t>
          </a:r>
          <a:endParaRPr lang="cs-CZ" dirty="0"/>
        </a:p>
      </dgm:t>
    </dgm:pt>
    <dgm:pt modelId="{7D65D2B1-0CFE-4328-B2DC-0E8CE264249F}" type="parTrans" cxnId="{7A5BE856-6356-4857-98CA-4C417B47E5BF}">
      <dgm:prSet/>
      <dgm:spPr/>
      <dgm:t>
        <a:bodyPr/>
        <a:lstStyle/>
        <a:p>
          <a:endParaRPr lang="cs-CZ"/>
        </a:p>
      </dgm:t>
    </dgm:pt>
    <dgm:pt modelId="{A9D7B9A3-C4E3-45CF-AF89-50E262ABBF01}" type="sibTrans" cxnId="{7A5BE856-6356-4857-98CA-4C417B47E5BF}">
      <dgm:prSet/>
      <dgm:spPr/>
      <dgm:t>
        <a:bodyPr/>
        <a:lstStyle/>
        <a:p>
          <a:endParaRPr lang="cs-CZ"/>
        </a:p>
      </dgm:t>
    </dgm:pt>
    <dgm:pt modelId="{79E62F3E-A2E4-445B-9703-63EB48C9D780}">
      <dgm:prSet phldrT="[Text]"/>
      <dgm:spPr/>
      <dgm:t>
        <a:bodyPr/>
        <a:lstStyle/>
        <a:p>
          <a:r>
            <a:rPr lang="cs-CZ" dirty="0" smtClean="0"/>
            <a:t>+70</a:t>
          </a:r>
          <a:endParaRPr lang="cs-CZ" dirty="0"/>
        </a:p>
      </dgm:t>
    </dgm:pt>
    <dgm:pt modelId="{49E117F9-6686-43A7-8243-7753F63343A9}" type="parTrans" cxnId="{CD199355-BD76-4F54-84D3-281DFFF0B506}">
      <dgm:prSet/>
      <dgm:spPr/>
      <dgm:t>
        <a:bodyPr/>
        <a:lstStyle/>
        <a:p>
          <a:endParaRPr lang="cs-CZ"/>
        </a:p>
      </dgm:t>
    </dgm:pt>
    <dgm:pt modelId="{68DECD30-F72C-4C62-B8B0-DAD4DCA1276A}" type="sibTrans" cxnId="{CD199355-BD76-4F54-84D3-281DFFF0B506}">
      <dgm:prSet/>
      <dgm:spPr/>
      <dgm:t>
        <a:bodyPr/>
        <a:lstStyle/>
        <a:p>
          <a:endParaRPr lang="cs-CZ"/>
        </a:p>
      </dgm:t>
    </dgm:pt>
    <dgm:pt modelId="{55A0A679-A331-44F3-8F15-06EE937D4939}">
      <dgm:prSet phldrT="[Text]"/>
      <dgm:spPr/>
      <dgm:t>
        <a:bodyPr/>
        <a:lstStyle/>
        <a:p>
          <a:r>
            <a:rPr lang="cs-CZ" dirty="0" smtClean="0"/>
            <a:t>-</a:t>
          </a:r>
          <a:endParaRPr lang="cs-CZ" dirty="0"/>
        </a:p>
      </dgm:t>
    </dgm:pt>
    <dgm:pt modelId="{0BB13074-8DF3-4D13-82E6-21BF77669F5E}" type="parTrans" cxnId="{888845F9-B3D3-450F-823F-AFA4E144F8D8}">
      <dgm:prSet/>
      <dgm:spPr/>
      <dgm:t>
        <a:bodyPr/>
        <a:lstStyle/>
        <a:p>
          <a:endParaRPr lang="cs-CZ"/>
        </a:p>
      </dgm:t>
    </dgm:pt>
    <dgm:pt modelId="{0C2712CE-FC8A-4377-9E86-FD71FA2F65DC}" type="sibTrans" cxnId="{888845F9-B3D3-450F-823F-AFA4E144F8D8}">
      <dgm:prSet/>
      <dgm:spPr/>
      <dgm:t>
        <a:bodyPr/>
        <a:lstStyle/>
        <a:p>
          <a:endParaRPr lang="cs-CZ"/>
        </a:p>
      </dgm:t>
    </dgm:pt>
    <dgm:pt modelId="{CFA33395-A7D2-4FE0-970E-E6C846E7632F}">
      <dgm:prSet phldrT="[Text]"/>
      <dgm:spPr/>
      <dgm:t>
        <a:bodyPr/>
        <a:lstStyle/>
        <a:p>
          <a:r>
            <a:rPr lang="cs-CZ" dirty="0" smtClean="0"/>
            <a:t>+20=</a:t>
          </a:r>
          <a:endParaRPr lang="cs-CZ" dirty="0"/>
        </a:p>
      </dgm:t>
    </dgm:pt>
    <dgm:pt modelId="{4A1B9363-46EE-48C0-AEAF-FE12FD87FEA5}" type="parTrans" cxnId="{80A4E1AC-60A4-49EA-922D-45D541F38540}">
      <dgm:prSet/>
      <dgm:spPr/>
      <dgm:t>
        <a:bodyPr/>
        <a:lstStyle/>
        <a:p>
          <a:endParaRPr lang="cs-CZ"/>
        </a:p>
      </dgm:t>
    </dgm:pt>
    <dgm:pt modelId="{5DFBCBEE-0821-4BFF-9CE2-37B4BB145939}" type="sibTrans" cxnId="{80A4E1AC-60A4-49EA-922D-45D541F38540}">
      <dgm:prSet/>
      <dgm:spPr/>
      <dgm:t>
        <a:bodyPr/>
        <a:lstStyle/>
        <a:p>
          <a:endParaRPr lang="cs-CZ"/>
        </a:p>
      </dgm:t>
    </dgm:pt>
    <dgm:pt modelId="{B3F56E92-EE01-43AD-AC08-85F817C51478}" type="pres">
      <dgm:prSet presAssocID="{16AE6068-6E11-480F-90DE-8F6C32D0506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ADC7E57-7C94-407E-8D72-A7757714201E}" type="pres">
      <dgm:prSet presAssocID="{A6CFDBDF-E1A3-42BD-AA2F-A52B4843D047}" presName="compositeNode" presStyleCnt="0">
        <dgm:presLayoutVars>
          <dgm:bulletEnabled val="1"/>
        </dgm:presLayoutVars>
      </dgm:prSet>
      <dgm:spPr/>
    </dgm:pt>
    <dgm:pt modelId="{CA2AC5FE-84AC-4773-BE48-9510F668EBF5}" type="pres">
      <dgm:prSet presAssocID="{A6CFDBDF-E1A3-42BD-AA2F-A52B4843D047}" presName="bgRect" presStyleLbl="node1" presStyleIdx="0" presStyleCnt="3"/>
      <dgm:spPr/>
      <dgm:t>
        <a:bodyPr/>
        <a:lstStyle/>
        <a:p>
          <a:endParaRPr lang="cs-CZ"/>
        </a:p>
      </dgm:t>
    </dgm:pt>
    <dgm:pt modelId="{C7B73E76-D7D1-46B2-BFCA-EE63895D0E89}" type="pres">
      <dgm:prSet presAssocID="{A6CFDBDF-E1A3-42BD-AA2F-A52B4843D047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52D884-5E34-464C-A8AE-6AB7F2321B8C}" type="pres">
      <dgm:prSet presAssocID="{A6CFDBDF-E1A3-42BD-AA2F-A52B4843D047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52B0D0F-3439-423B-95D7-B1833D6D96FE}" type="pres">
      <dgm:prSet presAssocID="{D54E251F-F17B-4A66-A4BB-5B6106222696}" presName="hSp" presStyleCnt="0"/>
      <dgm:spPr/>
    </dgm:pt>
    <dgm:pt modelId="{99B478CD-1855-41F8-A493-695BD5B501D2}" type="pres">
      <dgm:prSet presAssocID="{D54E251F-F17B-4A66-A4BB-5B6106222696}" presName="vProcSp" presStyleCnt="0"/>
      <dgm:spPr/>
    </dgm:pt>
    <dgm:pt modelId="{CDCF2575-868E-4827-A0E5-DFDC7831768B}" type="pres">
      <dgm:prSet presAssocID="{D54E251F-F17B-4A66-A4BB-5B6106222696}" presName="vSp1" presStyleCnt="0"/>
      <dgm:spPr/>
    </dgm:pt>
    <dgm:pt modelId="{20BAB27B-4273-4865-87E9-5C40ABD00D65}" type="pres">
      <dgm:prSet presAssocID="{D54E251F-F17B-4A66-A4BB-5B6106222696}" presName="simulatedConn" presStyleLbl="solidFgAcc1" presStyleIdx="0" presStyleCnt="2"/>
      <dgm:spPr/>
    </dgm:pt>
    <dgm:pt modelId="{261B20A1-4801-45D9-8671-11BF25AF37E9}" type="pres">
      <dgm:prSet presAssocID="{D54E251F-F17B-4A66-A4BB-5B6106222696}" presName="vSp2" presStyleCnt="0"/>
      <dgm:spPr/>
    </dgm:pt>
    <dgm:pt modelId="{86382FFE-3D77-4CDD-BC52-6AC4F040C798}" type="pres">
      <dgm:prSet presAssocID="{D54E251F-F17B-4A66-A4BB-5B6106222696}" presName="sibTrans" presStyleCnt="0"/>
      <dgm:spPr/>
    </dgm:pt>
    <dgm:pt modelId="{7403E9D4-C7DB-4EBD-AA63-0BD8CEC19091}" type="pres">
      <dgm:prSet presAssocID="{B97DF9A6-44C3-4BEA-945B-AE4C27BE276B}" presName="compositeNode" presStyleCnt="0">
        <dgm:presLayoutVars>
          <dgm:bulletEnabled val="1"/>
        </dgm:presLayoutVars>
      </dgm:prSet>
      <dgm:spPr/>
    </dgm:pt>
    <dgm:pt modelId="{EC311276-C2EB-4308-B1B4-ECD8B3DB383C}" type="pres">
      <dgm:prSet presAssocID="{B97DF9A6-44C3-4BEA-945B-AE4C27BE276B}" presName="bgRect" presStyleLbl="node1" presStyleIdx="1" presStyleCnt="3"/>
      <dgm:spPr/>
      <dgm:t>
        <a:bodyPr/>
        <a:lstStyle/>
        <a:p>
          <a:endParaRPr lang="cs-CZ"/>
        </a:p>
      </dgm:t>
    </dgm:pt>
    <dgm:pt modelId="{DD7D682C-82B0-4E54-AB3D-7DF280664A8F}" type="pres">
      <dgm:prSet presAssocID="{B97DF9A6-44C3-4BEA-945B-AE4C27BE276B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18CC7B-1C52-48F3-AD17-DE33921B0A01}" type="pres">
      <dgm:prSet presAssocID="{B97DF9A6-44C3-4BEA-945B-AE4C27BE276B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AB5509-267A-42BE-A98C-EA808692BFA9}" type="pres">
      <dgm:prSet presAssocID="{A9D7B9A3-C4E3-45CF-AF89-50E262ABBF01}" presName="hSp" presStyleCnt="0"/>
      <dgm:spPr/>
    </dgm:pt>
    <dgm:pt modelId="{169DD276-D4C8-4D21-827F-2CE70864889F}" type="pres">
      <dgm:prSet presAssocID="{A9D7B9A3-C4E3-45CF-AF89-50E262ABBF01}" presName="vProcSp" presStyleCnt="0"/>
      <dgm:spPr/>
    </dgm:pt>
    <dgm:pt modelId="{9A517AA2-5C31-4E2F-B423-A859475B6478}" type="pres">
      <dgm:prSet presAssocID="{A9D7B9A3-C4E3-45CF-AF89-50E262ABBF01}" presName="vSp1" presStyleCnt="0"/>
      <dgm:spPr/>
    </dgm:pt>
    <dgm:pt modelId="{FBE27667-D7D3-43AE-BE1D-9D9B36EE5EC3}" type="pres">
      <dgm:prSet presAssocID="{A9D7B9A3-C4E3-45CF-AF89-50E262ABBF01}" presName="simulatedConn" presStyleLbl="solidFgAcc1" presStyleIdx="1" presStyleCnt="2"/>
      <dgm:spPr/>
    </dgm:pt>
    <dgm:pt modelId="{146C8716-EB70-4DE2-A7DC-A40CAAB6B7B6}" type="pres">
      <dgm:prSet presAssocID="{A9D7B9A3-C4E3-45CF-AF89-50E262ABBF01}" presName="vSp2" presStyleCnt="0"/>
      <dgm:spPr/>
    </dgm:pt>
    <dgm:pt modelId="{7E2F1A43-7018-4D15-97E1-28F77ADD7D79}" type="pres">
      <dgm:prSet presAssocID="{A9D7B9A3-C4E3-45CF-AF89-50E262ABBF01}" presName="sibTrans" presStyleCnt="0"/>
      <dgm:spPr/>
    </dgm:pt>
    <dgm:pt modelId="{A0C489DB-635F-4F0E-9583-1015F559F4DA}" type="pres">
      <dgm:prSet presAssocID="{55A0A679-A331-44F3-8F15-06EE937D4939}" presName="compositeNode" presStyleCnt="0">
        <dgm:presLayoutVars>
          <dgm:bulletEnabled val="1"/>
        </dgm:presLayoutVars>
      </dgm:prSet>
      <dgm:spPr/>
    </dgm:pt>
    <dgm:pt modelId="{79D08017-25A1-4834-9C69-F69E7F081FB7}" type="pres">
      <dgm:prSet presAssocID="{55A0A679-A331-44F3-8F15-06EE937D4939}" presName="bgRect" presStyleLbl="node1" presStyleIdx="2" presStyleCnt="3"/>
      <dgm:spPr/>
      <dgm:t>
        <a:bodyPr/>
        <a:lstStyle/>
        <a:p>
          <a:endParaRPr lang="cs-CZ"/>
        </a:p>
      </dgm:t>
    </dgm:pt>
    <dgm:pt modelId="{F4C87EF8-A993-4F47-BA8F-88F85E13A042}" type="pres">
      <dgm:prSet presAssocID="{55A0A679-A331-44F3-8F15-06EE937D4939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105DA6-F50A-46E2-A76B-C5870A1EB8C7}" type="pres">
      <dgm:prSet presAssocID="{55A0A679-A331-44F3-8F15-06EE937D4939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A4FC63-32C5-442E-A006-7A9B4B70F760}" type="presOf" srcId="{83CE71ED-D11B-4A80-B6A7-CF9ED220D8F4}" destId="{3252D884-5E34-464C-A8AE-6AB7F2321B8C}" srcOrd="0" destOrd="0" presId="urn:microsoft.com/office/officeart/2005/8/layout/hProcess7#1"/>
    <dgm:cxn modelId="{0E849918-74E0-4C01-849C-F21C27E3B716}" type="presOf" srcId="{A6CFDBDF-E1A3-42BD-AA2F-A52B4843D047}" destId="{CA2AC5FE-84AC-4773-BE48-9510F668EBF5}" srcOrd="0" destOrd="0" presId="urn:microsoft.com/office/officeart/2005/8/layout/hProcess7#1"/>
    <dgm:cxn modelId="{8EB4AFAD-56C5-46C8-877F-58407B28BBAC}" type="presOf" srcId="{55A0A679-A331-44F3-8F15-06EE937D4939}" destId="{79D08017-25A1-4834-9C69-F69E7F081FB7}" srcOrd="0" destOrd="0" presId="urn:microsoft.com/office/officeart/2005/8/layout/hProcess7#1"/>
    <dgm:cxn modelId="{7A03BCE8-DC68-4942-ABCE-3C1D1B73BEE9}" type="presOf" srcId="{A6CFDBDF-E1A3-42BD-AA2F-A52B4843D047}" destId="{C7B73E76-D7D1-46B2-BFCA-EE63895D0E89}" srcOrd="1" destOrd="0" presId="urn:microsoft.com/office/officeart/2005/8/layout/hProcess7#1"/>
    <dgm:cxn modelId="{6398C144-8B78-488C-BD07-236D78598503}" type="presOf" srcId="{55A0A679-A331-44F3-8F15-06EE937D4939}" destId="{F4C87EF8-A993-4F47-BA8F-88F85E13A042}" srcOrd="1" destOrd="0" presId="urn:microsoft.com/office/officeart/2005/8/layout/hProcess7#1"/>
    <dgm:cxn modelId="{CD199355-BD76-4F54-84D3-281DFFF0B506}" srcId="{B97DF9A6-44C3-4BEA-945B-AE4C27BE276B}" destId="{79E62F3E-A2E4-445B-9703-63EB48C9D780}" srcOrd="0" destOrd="0" parTransId="{49E117F9-6686-43A7-8243-7753F63343A9}" sibTransId="{68DECD30-F72C-4C62-B8B0-DAD4DCA1276A}"/>
    <dgm:cxn modelId="{E7A73F21-ED66-4F6D-875B-E914F6ABCDE2}" type="presOf" srcId="{B97DF9A6-44C3-4BEA-945B-AE4C27BE276B}" destId="{EC311276-C2EB-4308-B1B4-ECD8B3DB383C}" srcOrd="0" destOrd="0" presId="urn:microsoft.com/office/officeart/2005/8/layout/hProcess7#1"/>
    <dgm:cxn modelId="{18467D34-79DB-4DFC-B407-0234F56FDB15}" type="presOf" srcId="{CFA33395-A7D2-4FE0-970E-E6C846E7632F}" destId="{53105DA6-F50A-46E2-A76B-C5870A1EB8C7}" srcOrd="0" destOrd="0" presId="urn:microsoft.com/office/officeart/2005/8/layout/hProcess7#1"/>
    <dgm:cxn modelId="{950BC261-4B97-4687-9FC9-F2772746312D}" type="presOf" srcId="{B97DF9A6-44C3-4BEA-945B-AE4C27BE276B}" destId="{DD7D682C-82B0-4E54-AB3D-7DF280664A8F}" srcOrd="1" destOrd="0" presId="urn:microsoft.com/office/officeart/2005/8/layout/hProcess7#1"/>
    <dgm:cxn modelId="{59625AE5-18C7-441C-B073-83AAB4151647}" srcId="{A6CFDBDF-E1A3-42BD-AA2F-A52B4843D047}" destId="{83CE71ED-D11B-4A80-B6A7-CF9ED220D8F4}" srcOrd="0" destOrd="0" parTransId="{B60B3B9C-58AB-4B18-A3D4-5BCA2B14F59D}" sibTransId="{5A391DF1-79A9-4F49-BEE2-5F39B36726E1}"/>
    <dgm:cxn modelId="{C510F2E4-F7AC-44E0-83A0-783644CF20FE}" srcId="{16AE6068-6E11-480F-90DE-8F6C32D05060}" destId="{A6CFDBDF-E1A3-42BD-AA2F-A52B4843D047}" srcOrd="0" destOrd="0" parTransId="{A6252588-2101-443D-A0FC-0DC5187BF2AF}" sibTransId="{D54E251F-F17B-4A66-A4BB-5B6106222696}"/>
    <dgm:cxn modelId="{C939EC55-9FB5-4FD6-9C79-DF688D0007C4}" type="presOf" srcId="{16AE6068-6E11-480F-90DE-8F6C32D05060}" destId="{B3F56E92-EE01-43AD-AC08-85F817C51478}" srcOrd="0" destOrd="0" presId="urn:microsoft.com/office/officeart/2005/8/layout/hProcess7#1"/>
    <dgm:cxn modelId="{888845F9-B3D3-450F-823F-AFA4E144F8D8}" srcId="{16AE6068-6E11-480F-90DE-8F6C32D05060}" destId="{55A0A679-A331-44F3-8F15-06EE937D4939}" srcOrd="2" destOrd="0" parTransId="{0BB13074-8DF3-4D13-82E6-21BF77669F5E}" sibTransId="{0C2712CE-FC8A-4377-9E86-FD71FA2F65DC}"/>
    <dgm:cxn modelId="{FF46DE8A-2647-488B-96FD-0024A774B245}" type="presOf" srcId="{79E62F3E-A2E4-445B-9703-63EB48C9D780}" destId="{DA18CC7B-1C52-48F3-AD17-DE33921B0A01}" srcOrd="0" destOrd="0" presId="urn:microsoft.com/office/officeart/2005/8/layout/hProcess7#1"/>
    <dgm:cxn modelId="{7A5BE856-6356-4857-98CA-4C417B47E5BF}" srcId="{16AE6068-6E11-480F-90DE-8F6C32D05060}" destId="{B97DF9A6-44C3-4BEA-945B-AE4C27BE276B}" srcOrd="1" destOrd="0" parTransId="{7D65D2B1-0CFE-4328-B2DC-0E8CE264249F}" sibTransId="{A9D7B9A3-C4E3-45CF-AF89-50E262ABBF01}"/>
    <dgm:cxn modelId="{80A4E1AC-60A4-49EA-922D-45D541F38540}" srcId="{55A0A679-A331-44F3-8F15-06EE937D4939}" destId="{CFA33395-A7D2-4FE0-970E-E6C846E7632F}" srcOrd="0" destOrd="0" parTransId="{4A1B9363-46EE-48C0-AEAF-FE12FD87FEA5}" sibTransId="{5DFBCBEE-0821-4BFF-9CE2-37B4BB145939}"/>
    <dgm:cxn modelId="{7B08359D-4B75-4A4F-B10B-EC1D8267BBC2}" type="presParOf" srcId="{B3F56E92-EE01-43AD-AC08-85F817C51478}" destId="{DADC7E57-7C94-407E-8D72-A7757714201E}" srcOrd="0" destOrd="0" presId="urn:microsoft.com/office/officeart/2005/8/layout/hProcess7#1"/>
    <dgm:cxn modelId="{EE1D2897-FBE6-4D89-8A92-C03557E4EFD6}" type="presParOf" srcId="{DADC7E57-7C94-407E-8D72-A7757714201E}" destId="{CA2AC5FE-84AC-4773-BE48-9510F668EBF5}" srcOrd="0" destOrd="0" presId="urn:microsoft.com/office/officeart/2005/8/layout/hProcess7#1"/>
    <dgm:cxn modelId="{39539CB8-38A8-40BA-A996-7893D81C70B8}" type="presParOf" srcId="{DADC7E57-7C94-407E-8D72-A7757714201E}" destId="{C7B73E76-D7D1-46B2-BFCA-EE63895D0E89}" srcOrd="1" destOrd="0" presId="urn:microsoft.com/office/officeart/2005/8/layout/hProcess7#1"/>
    <dgm:cxn modelId="{59798031-11CB-4886-9367-4024D3F7479A}" type="presParOf" srcId="{DADC7E57-7C94-407E-8D72-A7757714201E}" destId="{3252D884-5E34-464C-A8AE-6AB7F2321B8C}" srcOrd="2" destOrd="0" presId="urn:microsoft.com/office/officeart/2005/8/layout/hProcess7#1"/>
    <dgm:cxn modelId="{87EE535B-5305-44C7-8794-92E5C55A8E8F}" type="presParOf" srcId="{B3F56E92-EE01-43AD-AC08-85F817C51478}" destId="{E52B0D0F-3439-423B-95D7-B1833D6D96FE}" srcOrd="1" destOrd="0" presId="urn:microsoft.com/office/officeart/2005/8/layout/hProcess7#1"/>
    <dgm:cxn modelId="{91DAF179-90CD-4625-A4B2-C73A69449348}" type="presParOf" srcId="{B3F56E92-EE01-43AD-AC08-85F817C51478}" destId="{99B478CD-1855-41F8-A493-695BD5B501D2}" srcOrd="2" destOrd="0" presId="urn:microsoft.com/office/officeart/2005/8/layout/hProcess7#1"/>
    <dgm:cxn modelId="{D6911B85-5829-408D-B9CC-1314742D94CA}" type="presParOf" srcId="{99B478CD-1855-41F8-A493-695BD5B501D2}" destId="{CDCF2575-868E-4827-A0E5-DFDC7831768B}" srcOrd="0" destOrd="0" presId="urn:microsoft.com/office/officeart/2005/8/layout/hProcess7#1"/>
    <dgm:cxn modelId="{4249791A-9401-4799-B10B-C8F50F26E178}" type="presParOf" srcId="{99B478CD-1855-41F8-A493-695BD5B501D2}" destId="{20BAB27B-4273-4865-87E9-5C40ABD00D65}" srcOrd="1" destOrd="0" presId="urn:microsoft.com/office/officeart/2005/8/layout/hProcess7#1"/>
    <dgm:cxn modelId="{B426554F-90E0-4CA2-BBC4-D7729890AC07}" type="presParOf" srcId="{99B478CD-1855-41F8-A493-695BD5B501D2}" destId="{261B20A1-4801-45D9-8671-11BF25AF37E9}" srcOrd="2" destOrd="0" presId="urn:microsoft.com/office/officeart/2005/8/layout/hProcess7#1"/>
    <dgm:cxn modelId="{2811D469-470F-40C0-BA10-FD8067FAF5AE}" type="presParOf" srcId="{B3F56E92-EE01-43AD-AC08-85F817C51478}" destId="{86382FFE-3D77-4CDD-BC52-6AC4F040C798}" srcOrd="3" destOrd="0" presId="urn:microsoft.com/office/officeart/2005/8/layout/hProcess7#1"/>
    <dgm:cxn modelId="{D6A2CDD9-EAFE-4F80-9D31-688ED3DC3E48}" type="presParOf" srcId="{B3F56E92-EE01-43AD-AC08-85F817C51478}" destId="{7403E9D4-C7DB-4EBD-AA63-0BD8CEC19091}" srcOrd="4" destOrd="0" presId="urn:microsoft.com/office/officeart/2005/8/layout/hProcess7#1"/>
    <dgm:cxn modelId="{D685E7D9-3420-4439-BE27-B08C7F82A6C7}" type="presParOf" srcId="{7403E9D4-C7DB-4EBD-AA63-0BD8CEC19091}" destId="{EC311276-C2EB-4308-B1B4-ECD8B3DB383C}" srcOrd="0" destOrd="0" presId="urn:microsoft.com/office/officeart/2005/8/layout/hProcess7#1"/>
    <dgm:cxn modelId="{34B9F122-95C7-4163-AA7C-3F929ADAA3CB}" type="presParOf" srcId="{7403E9D4-C7DB-4EBD-AA63-0BD8CEC19091}" destId="{DD7D682C-82B0-4E54-AB3D-7DF280664A8F}" srcOrd="1" destOrd="0" presId="urn:microsoft.com/office/officeart/2005/8/layout/hProcess7#1"/>
    <dgm:cxn modelId="{807906F8-9FC5-4DC1-9902-1D837187D250}" type="presParOf" srcId="{7403E9D4-C7DB-4EBD-AA63-0BD8CEC19091}" destId="{DA18CC7B-1C52-48F3-AD17-DE33921B0A01}" srcOrd="2" destOrd="0" presId="urn:microsoft.com/office/officeart/2005/8/layout/hProcess7#1"/>
    <dgm:cxn modelId="{0031589B-9871-467A-B823-93FC85FB105E}" type="presParOf" srcId="{B3F56E92-EE01-43AD-AC08-85F817C51478}" destId="{28AB5509-267A-42BE-A98C-EA808692BFA9}" srcOrd="5" destOrd="0" presId="urn:microsoft.com/office/officeart/2005/8/layout/hProcess7#1"/>
    <dgm:cxn modelId="{3141A435-6FFF-418D-9DAB-D38B7678B1A7}" type="presParOf" srcId="{B3F56E92-EE01-43AD-AC08-85F817C51478}" destId="{169DD276-D4C8-4D21-827F-2CE70864889F}" srcOrd="6" destOrd="0" presId="urn:microsoft.com/office/officeart/2005/8/layout/hProcess7#1"/>
    <dgm:cxn modelId="{133FF536-0D32-450E-A9AB-0546EE642EC4}" type="presParOf" srcId="{169DD276-D4C8-4D21-827F-2CE70864889F}" destId="{9A517AA2-5C31-4E2F-B423-A859475B6478}" srcOrd="0" destOrd="0" presId="urn:microsoft.com/office/officeart/2005/8/layout/hProcess7#1"/>
    <dgm:cxn modelId="{F9E28AFE-F1F7-46CA-8BCD-87574F38B41C}" type="presParOf" srcId="{169DD276-D4C8-4D21-827F-2CE70864889F}" destId="{FBE27667-D7D3-43AE-BE1D-9D9B36EE5EC3}" srcOrd="1" destOrd="0" presId="urn:microsoft.com/office/officeart/2005/8/layout/hProcess7#1"/>
    <dgm:cxn modelId="{CB32FBB2-8DD6-4AA6-AA1A-14CFADA3FF0F}" type="presParOf" srcId="{169DD276-D4C8-4D21-827F-2CE70864889F}" destId="{146C8716-EB70-4DE2-A7DC-A40CAAB6B7B6}" srcOrd="2" destOrd="0" presId="urn:microsoft.com/office/officeart/2005/8/layout/hProcess7#1"/>
    <dgm:cxn modelId="{ABCCB168-BD4D-446F-A37F-BFDDBB3BCA55}" type="presParOf" srcId="{B3F56E92-EE01-43AD-AC08-85F817C51478}" destId="{7E2F1A43-7018-4D15-97E1-28F77ADD7D79}" srcOrd="7" destOrd="0" presId="urn:microsoft.com/office/officeart/2005/8/layout/hProcess7#1"/>
    <dgm:cxn modelId="{7DD86D7C-EF20-445F-9675-095EE35B89CB}" type="presParOf" srcId="{B3F56E92-EE01-43AD-AC08-85F817C51478}" destId="{A0C489DB-635F-4F0E-9583-1015F559F4DA}" srcOrd="8" destOrd="0" presId="urn:microsoft.com/office/officeart/2005/8/layout/hProcess7#1"/>
    <dgm:cxn modelId="{6458DCC8-F915-4B52-92AE-8E540165B3ED}" type="presParOf" srcId="{A0C489DB-635F-4F0E-9583-1015F559F4DA}" destId="{79D08017-25A1-4834-9C69-F69E7F081FB7}" srcOrd="0" destOrd="0" presId="urn:microsoft.com/office/officeart/2005/8/layout/hProcess7#1"/>
    <dgm:cxn modelId="{5F552981-AF8D-4304-B8E6-B11817A0408E}" type="presParOf" srcId="{A0C489DB-635F-4F0E-9583-1015F559F4DA}" destId="{F4C87EF8-A993-4F47-BA8F-88F85E13A042}" srcOrd="1" destOrd="0" presId="urn:microsoft.com/office/officeart/2005/8/layout/hProcess7#1"/>
    <dgm:cxn modelId="{7B78FEB2-B483-4706-A606-536CD5FEBF64}" type="presParOf" srcId="{A0C489DB-635F-4F0E-9583-1015F559F4DA}" destId="{53105DA6-F50A-46E2-A76B-C5870A1EB8C7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BE1ED12-3FB0-4239-80E3-AB50566A8B81}" type="doc">
      <dgm:prSet loTypeId="urn:microsoft.com/office/officeart/2008/layout/VerticalAccent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4EB31C9C-8A58-451F-BF0E-8472870FB656}">
      <dgm:prSet phldrT="[Text]"/>
      <dgm:spPr/>
      <dgm:t>
        <a:bodyPr/>
        <a:lstStyle/>
        <a:p>
          <a:r>
            <a:rPr lang="cs-CZ" dirty="0" smtClean="0"/>
            <a:t>.0</a:t>
          </a:r>
          <a:endParaRPr lang="cs-CZ" dirty="0"/>
        </a:p>
      </dgm:t>
    </dgm:pt>
    <dgm:pt modelId="{AAEABCA0-15F7-4E18-B062-67914AECDEFD}" type="parTrans" cxnId="{03CA4286-8049-47B2-AEAA-8E83E80DABC8}">
      <dgm:prSet/>
      <dgm:spPr/>
      <dgm:t>
        <a:bodyPr/>
        <a:lstStyle/>
        <a:p>
          <a:endParaRPr lang="cs-CZ"/>
        </a:p>
      </dgm:t>
    </dgm:pt>
    <dgm:pt modelId="{3F12D2BD-E43E-4FAE-AB57-5DC245CF17D9}" type="sibTrans" cxnId="{03CA4286-8049-47B2-AEAA-8E83E80DABC8}">
      <dgm:prSet/>
      <dgm:spPr/>
      <dgm:t>
        <a:bodyPr/>
        <a:lstStyle/>
        <a:p>
          <a:endParaRPr lang="cs-CZ"/>
        </a:p>
      </dgm:t>
    </dgm:pt>
    <dgm:pt modelId="{00CC8348-4845-4861-9E61-A1074AD1BCDE}">
      <dgm:prSet phldrT="[Text]" custT="1"/>
      <dgm:spPr/>
      <dgm:t>
        <a:bodyPr/>
        <a:lstStyle/>
        <a:p>
          <a:r>
            <a:rPr lang="cs-CZ" sz="1200" dirty="0" smtClean="0"/>
            <a:t>40 + 50 – 30 =</a:t>
          </a:r>
          <a:endParaRPr lang="cs-CZ" sz="1200" dirty="0"/>
        </a:p>
      </dgm:t>
    </dgm:pt>
    <dgm:pt modelId="{F09F0813-A714-431E-821C-72D6ACCA0D8E}" type="parTrans" cxnId="{08FC087B-3043-4822-94C5-A7F0930F0039}">
      <dgm:prSet/>
      <dgm:spPr/>
      <dgm:t>
        <a:bodyPr/>
        <a:lstStyle/>
        <a:p>
          <a:endParaRPr lang="cs-CZ"/>
        </a:p>
      </dgm:t>
    </dgm:pt>
    <dgm:pt modelId="{B5488C8F-97B0-4278-9940-C5D2110B4AC0}" type="sibTrans" cxnId="{08FC087B-3043-4822-94C5-A7F0930F0039}">
      <dgm:prSet/>
      <dgm:spPr/>
      <dgm:t>
        <a:bodyPr/>
        <a:lstStyle/>
        <a:p>
          <a:endParaRPr lang="cs-CZ"/>
        </a:p>
      </dgm:t>
    </dgm:pt>
    <dgm:pt modelId="{5B6D0087-823A-4EA1-8AA2-7ED5628A676E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B28E967E-5D03-4F5E-B134-E5C305099A1C}" type="parTrans" cxnId="{F9614EE9-232D-451D-B35D-E3596E82BEB9}">
      <dgm:prSet/>
      <dgm:spPr/>
      <dgm:t>
        <a:bodyPr/>
        <a:lstStyle/>
        <a:p>
          <a:endParaRPr lang="cs-CZ"/>
        </a:p>
      </dgm:t>
    </dgm:pt>
    <dgm:pt modelId="{14A2DF8C-DB60-4B47-9598-7D5D90DFC494}" type="sibTrans" cxnId="{F9614EE9-232D-451D-B35D-E3596E82BEB9}">
      <dgm:prSet/>
      <dgm:spPr/>
      <dgm:t>
        <a:bodyPr/>
        <a:lstStyle/>
        <a:p>
          <a:endParaRPr lang="cs-CZ"/>
        </a:p>
      </dgm:t>
    </dgm:pt>
    <dgm:pt modelId="{36F76AEE-71D9-4D1C-87B2-BD42A23C14B4}">
      <dgm:prSet phldrT="[Text]" custT="1"/>
      <dgm:spPr/>
      <dgm:t>
        <a:bodyPr/>
        <a:lstStyle/>
        <a:p>
          <a:r>
            <a:rPr lang="cs-CZ" sz="1200" dirty="0" smtClean="0"/>
            <a:t>30 – 20 + 90 =</a:t>
          </a:r>
          <a:endParaRPr lang="cs-CZ" sz="1200" dirty="0"/>
        </a:p>
      </dgm:t>
    </dgm:pt>
    <dgm:pt modelId="{21356D05-9373-4B4D-A865-AEFF31D942BD}" type="parTrans" cxnId="{9E4DCB32-0F42-4DDC-9C17-D42B8BEE86BA}">
      <dgm:prSet/>
      <dgm:spPr/>
      <dgm:t>
        <a:bodyPr/>
        <a:lstStyle/>
        <a:p>
          <a:endParaRPr lang="cs-CZ"/>
        </a:p>
      </dgm:t>
    </dgm:pt>
    <dgm:pt modelId="{92CB6A8A-A8CE-419C-810E-4B71BFD63D2E}" type="sibTrans" cxnId="{9E4DCB32-0F42-4DDC-9C17-D42B8BEE86BA}">
      <dgm:prSet/>
      <dgm:spPr/>
      <dgm:t>
        <a:bodyPr/>
        <a:lstStyle/>
        <a:p>
          <a:endParaRPr lang="cs-CZ"/>
        </a:p>
      </dgm:t>
    </dgm:pt>
    <dgm:pt modelId="{03A97DD6-CACE-45B9-A5BE-E56F72A4A542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822BB284-A782-451B-964B-B79A61B6673B}" type="parTrans" cxnId="{4B3E1022-B2BB-48DE-A6F2-877B749AAC84}">
      <dgm:prSet/>
      <dgm:spPr/>
      <dgm:t>
        <a:bodyPr/>
        <a:lstStyle/>
        <a:p>
          <a:endParaRPr lang="cs-CZ"/>
        </a:p>
      </dgm:t>
    </dgm:pt>
    <dgm:pt modelId="{3B2AA89F-2336-4764-8D21-05E8572DE13D}" type="sibTrans" cxnId="{4B3E1022-B2BB-48DE-A6F2-877B749AAC84}">
      <dgm:prSet/>
      <dgm:spPr/>
      <dgm:t>
        <a:bodyPr/>
        <a:lstStyle/>
        <a:p>
          <a:endParaRPr lang="cs-CZ"/>
        </a:p>
      </dgm:t>
    </dgm:pt>
    <dgm:pt modelId="{2904FA6B-B029-41A4-8D94-37660274FC0B}">
      <dgm:prSet phldrT="[Text]" custT="1"/>
      <dgm:spPr/>
      <dgm:t>
        <a:bodyPr/>
        <a:lstStyle/>
        <a:p>
          <a:r>
            <a:rPr lang="cs-CZ" sz="1200" dirty="0" smtClean="0"/>
            <a:t>50 + 50 – 0 =</a:t>
          </a:r>
          <a:endParaRPr lang="cs-CZ" sz="1200" dirty="0"/>
        </a:p>
      </dgm:t>
    </dgm:pt>
    <dgm:pt modelId="{BA308649-D654-46DE-9119-F3AB46CF2730}" type="parTrans" cxnId="{75B30632-4004-431B-898E-A5BEB9079CB8}">
      <dgm:prSet/>
      <dgm:spPr/>
      <dgm:t>
        <a:bodyPr/>
        <a:lstStyle/>
        <a:p>
          <a:endParaRPr lang="cs-CZ"/>
        </a:p>
      </dgm:t>
    </dgm:pt>
    <dgm:pt modelId="{C7A27491-F986-4D1E-8FD4-D7D874B769F1}" type="sibTrans" cxnId="{75B30632-4004-431B-898E-A5BEB9079CB8}">
      <dgm:prSet/>
      <dgm:spPr/>
      <dgm:t>
        <a:bodyPr/>
        <a:lstStyle/>
        <a:p>
          <a:endParaRPr lang="cs-CZ"/>
        </a:p>
      </dgm:t>
    </dgm:pt>
    <dgm:pt modelId="{9EA21295-D483-425D-93CB-BD32B7284F69}" type="pres">
      <dgm:prSet presAssocID="{7BE1ED12-3FB0-4239-80E3-AB50566A8B81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AC0CFEB5-4342-4C96-BE00-9629D1C8939E}" type="pres">
      <dgm:prSet presAssocID="{4EB31C9C-8A58-451F-BF0E-8472870FB656}" presName="parenttextcomposite" presStyleCnt="0"/>
      <dgm:spPr/>
    </dgm:pt>
    <dgm:pt modelId="{21B365EE-0D41-48ED-8B0F-3E6CD0731E7D}" type="pres">
      <dgm:prSet presAssocID="{4EB31C9C-8A58-451F-BF0E-8472870FB656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06AE64-5768-490A-B58D-3A7342F0C546}" type="pres">
      <dgm:prSet presAssocID="{4EB31C9C-8A58-451F-BF0E-8472870FB656}" presName="composite" presStyleCnt="0"/>
      <dgm:spPr/>
    </dgm:pt>
    <dgm:pt modelId="{BE6FE72F-C1F7-4EDA-8A23-87B95C4DBB68}" type="pres">
      <dgm:prSet presAssocID="{4EB31C9C-8A58-451F-BF0E-8472870FB656}" presName="chevron1" presStyleLbl="alignNode1" presStyleIdx="0" presStyleCnt="21"/>
      <dgm:spPr/>
    </dgm:pt>
    <dgm:pt modelId="{312F9743-82CF-4213-9E39-21CA8ED69EAD}" type="pres">
      <dgm:prSet presAssocID="{4EB31C9C-8A58-451F-BF0E-8472870FB656}" presName="chevron2" presStyleLbl="alignNode1" presStyleIdx="1" presStyleCnt="21"/>
      <dgm:spPr/>
    </dgm:pt>
    <dgm:pt modelId="{DA2D128F-7FF3-4878-9119-6D665C514F3A}" type="pres">
      <dgm:prSet presAssocID="{4EB31C9C-8A58-451F-BF0E-8472870FB656}" presName="chevron3" presStyleLbl="alignNode1" presStyleIdx="2" presStyleCnt="21"/>
      <dgm:spPr/>
    </dgm:pt>
    <dgm:pt modelId="{981F1071-FF40-47F7-B9F7-233F328C3832}" type="pres">
      <dgm:prSet presAssocID="{4EB31C9C-8A58-451F-BF0E-8472870FB656}" presName="chevron4" presStyleLbl="alignNode1" presStyleIdx="3" presStyleCnt="21"/>
      <dgm:spPr/>
    </dgm:pt>
    <dgm:pt modelId="{4F36B9A7-B312-4C48-A51E-6F3DEBF73879}" type="pres">
      <dgm:prSet presAssocID="{4EB31C9C-8A58-451F-BF0E-8472870FB656}" presName="chevron5" presStyleLbl="alignNode1" presStyleIdx="4" presStyleCnt="21"/>
      <dgm:spPr/>
    </dgm:pt>
    <dgm:pt modelId="{731E33EC-DC11-4281-87F8-98D381AC729E}" type="pres">
      <dgm:prSet presAssocID="{4EB31C9C-8A58-451F-BF0E-8472870FB656}" presName="chevron6" presStyleLbl="alignNode1" presStyleIdx="5" presStyleCnt="21"/>
      <dgm:spPr/>
    </dgm:pt>
    <dgm:pt modelId="{86E72972-E03A-416F-BB59-B45A0260A20C}" type="pres">
      <dgm:prSet presAssocID="{4EB31C9C-8A58-451F-BF0E-8472870FB656}" presName="chevron7" presStyleLbl="alignNode1" presStyleIdx="6" presStyleCnt="21"/>
      <dgm:spPr/>
    </dgm:pt>
    <dgm:pt modelId="{96432A43-10FD-4612-9B80-0F03EA1DD1CC}" type="pres">
      <dgm:prSet presAssocID="{4EB31C9C-8A58-451F-BF0E-8472870FB656}" presName="childtext" presStyleLbl="solidFgAcc1" presStyleIdx="0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8A2DEB-8001-4816-8742-CE38D741E438}" type="pres">
      <dgm:prSet presAssocID="{3F12D2BD-E43E-4FAE-AB57-5DC245CF17D9}" presName="sibTrans" presStyleCnt="0"/>
      <dgm:spPr/>
    </dgm:pt>
    <dgm:pt modelId="{4D2CAB3A-39F1-4B22-A6A8-8B74BBCC6A16}" type="pres">
      <dgm:prSet presAssocID="{5B6D0087-823A-4EA1-8AA2-7ED5628A676E}" presName="parenttextcomposite" presStyleCnt="0"/>
      <dgm:spPr/>
    </dgm:pt>
    <dgm:pt modelId="{EB98D73F-CF7A-4B6B-A37B-010579935EDA}" type="pres">
      <dgm:prSet presAssocID="{5B6D0087-823A-4EA1-8AA2-7ED5628A676E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8BA952D-AFF6-49ED-B4C0-814B8BEEFA31}" type="pres">
      <dgm:prSet presAssocID="{5B6D0087-823A-4EA1-8AA2-7ED5628A676E}" presName="composite" presStyleCnt="0"/>
      <dgm:spPr/>
    </dgm:pt>
    <dgm:pt modelId="{04617E4C-8A62-43B1-9B60-2BAF677FB89A}" type="pres">
      <dgm:prSet presAssocID="{5B6D0087-823A-4EA1-8AA2-7ED5628A676E}" presName="chevron1" presStyleLbl="alignNode1" presStyleIdx="7" presStyleCnt="21"/>
      <dgm:spPr/>
    </dgm:pt>
    <dgm:pt modelId="{ADB90235-9D7A-4396-9617-CC9740D167CB}" type="pres">
      <dgm:prSet presAssocID="{5B6D0087-823A-4EA1-8AA2-7ED5628A676E}" presName="chevron2" presStyleLbl="alignNode1" presStyleIdx="8" presStyleCnt="21"/>
      <dgm:spPr/>
    </dgm:pt>
    <dgm:pt modelId="{2023659A-D8AE-4F60-8BF1-E91A54C3F1F6}" type="pres">
      <dgm:prSet presAssocID="{5B6D0087-823A-4EA1-8AA2-7ED5628A676E}" presName="chevron3" presStyleLbl="alignNode1" presStyleIdx="9" presStyleCnt="21"/>
      <dgm:spPr/>
    </dgm:pt>
    <dgm:pt modelId="{B1A0BE6B-F865-4E0F-8E1C-65742DE7E846}" type="pres">
      <dgm:prSet presAssocID="{5B6D0087-823A-4EA1-8AA2-7ED5628A676E}" presName="chevron4" presStyleLbl="alignNode1" presStyleIdx="10" presStyleCnt="21"/>
      <dgm:spPr/>
    </dgm:pt>
    <dgm:pt modelId="{2DA08A00-3594-494D-ACFF-2FEB072F434D}" type="pres">
      <dgm:prSet presAssocID="{5B6D0087-823A-4EA1-8AA2-7ED5628A676E}" presName="chevron5" presStyleLbl="alignNode1" presStyleIdx="11" presStyleCnt="21"/>
      <dgm:spPr/>
    </dgm:pt>
    <dgm:pt modelId="{B9A0D4F8-7F64-49D2-AE87-8EF7FE9BD7D3}" type="pres">
      <dgm:prSet presAssocID="{5B6D0087-823A-4EA1-8AA2-7ED5628A676E}" presName="chevron6" presStyleLbl="alignNode1" presStyleIdx="12" presStyleCnt="21"/>
      <dgm:spPr/>
    </dgm:pt>
    <dgm:pt modelId="{3287692E-39FE-43F1-A5A1-52673B9DEC5D}" type="pres">
      <dgm:prSet presAssocID="{5B6D0087-823A-4EA1-8AA2-7ED5628A676E}" presName="chevron7" presStyleLbl="alignNode1" presStyleIdx="13" presStyleCnt="21"/>
      <dgm:spPr/>
    </dgm:pt>
    <dgm:pt modelId="{82663EE9-3269-4C19-825A-4D757D289F6A}" type="pres">
      <dgm:prSet presAssocID="{5B6D0087-823A-4EA1-8AA2-7ED5628A676E}" presName="childtext" presStyleLbl="solidFgAcc1" presStyleIdx="1" presStyleCnt="3" custLinFactNeighborX="3272" custLinFactNeighborY="5945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DBF7262-41C6-4C74-8AD2-AD33D8931390}" type="pres">
      <dgm:prSet presAssocID="{14A2DF8C-DB60-4B47-9598-7D5D90DFC494}" presName="sibTrans" presStyleCnt="0"/>
      <dgm:spPr/>
    </dgm:pt>
    <dgm:pt modelId="{DD4B1DAE-03B9-41AA-BBB5-8DC1B4FADF4F}" type="pres">
      <dgm:prSet presAssocID="{03A97DD6-CACE-45B9-A5BE-E56F72A4A542}" presName="parenttextcomposite" presStyleCnt="0"/>
      <dgm:spPr/>
    </dgm:pt>
    <dgm:pt modelId="{D9562F23-2243-4A9E-946F-73FB750C439F}" type="pres">
      <dgm:prSet presAssocID="{03A97DD6-CACE-45B9-A5BE-E56F72A4A542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780579-BAAF-4E5F-9A56-1091F3CDC443}" type="pres">
      <dgm:prSet presAssocID="{03A97DD6-CACE-45B9-A5BE-E56F72A4A542}" presName="composite" presStyleCnt="0"/>
      <dgm:spPr/>
    </dgm:pt>
    <dgm:pt modelId="{C4548942-FF6B-41DA-BE32-2A2C27E43843}" type="pres">
      <dgm:prSet presAssocID="{03A97DD6-CACE-45B9-A5BE-E56F72A4A542}" presName="chevron1" presStyleLbl="alignNode1" presStyleIdx="14" presStyleCnt="21"/>
      <dgm:spPr/>
    </dgm:pt>
    <dgm:pt modelId="{C62CA9B2-DF86-4A89-AE88-E89140B28986}" type="pres">
      <dgm:prSet presAssocID="{03A97DD6-CACE-45B9-A5BE-E56F72A4A542}" presName="chevron2" presStyleLbl="alignNode1" presStyleIdx="15" presStyleCnt="21"/>
      <dgm:spPr/>
    </dgm:pt>
    <dgm:pt modelId="{449626CF-54B7-449A-A4AC-A79F7998A6B7}" type="pres">
      <dgm:prSet presAssocID="{03A97DD6-CACE-45B9-A5BE-E56F72A4A542}" presName="chevron3" presStyleLbl="alignNode1" presStyleIdx="16" presStyleCnt="21"/>
      <dgm:spPr/>
    </dgm:pt>
    <dgm:pt modelId="{2529FD87-8A00-4110-B278-24BC0EED6582}" type="pres">
      <dgm:prSet presAssocID="{03A97DD6-CACE-45B9-A5BE-E56F72A4A542}" presName="chevron4" presStyleLbl="alignNode1" presStyleIdx="17" presStyleCnt="21"/>
      <dgm:spPr/>
    </dgm:pt>
    <dgm:pt modelId="{4DFEACFB-F239-4B0A-89A1-7715FDEEBB58}" type="pres">
      <dgm:prSet presAssocID="{03A97DD6-CACE-45B9-A5BE-E56F72A4A542}" presName="chevron5" presStyleLbl="alignNode1" presStyleIdx="18" presStyleCnt="21"/>
      <dgm:spPr/>
    </dgm:pt>
    <dgm:pt modelId="{1661DF0F-99EE-4F40-BB03-8238B13750F7}" type="pres">
      <dgm:prSet presAssocID="{03A97DD6-CACE-45B9-A5BE-E56F72A4A542}" presName="chevron6" presStyleLbl="alignNode1" presStyleIdx="19" presStyleCnt="21"/>
      <dgm:spPr/>
    </dgm:pt>
    <dgm:pt modelId="{DE55B6E6-F4C5-4E93-9D77-74EEE1CAADDC}" type="pres">
      <dgm:prSet presAssocID="{03A97DD6-CACE-45B9-A5BE-E56F72A4A542}" presName="chevron7" presStyleLbl="alignNode1" presStyleIdx="20" presStyleCnt="21"/>
      <dgm:spPr/>
    </dgm:pt>
    <dgm:pt modelId="{0BEDC9C0-ABB8-4A50-8693-B4FDB864B2D0}" type="pres">
      <dgm:prSet presAssocID="{03A97DD6-CACE-45B9-A5BE-E56F72A4A542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614EE9-232D-451D-B35D-E3596E82BEB9}" srcId="{7BE1ED12-3FB0-4239-80E3-AB50566A8B81}" destId="{5B6D0087-823A-4EA1-8AA2-7ED5628A676E}" srcOrd="1" destOrd="0" parTransId="{B28E967E-5D03-4F5E-B134-E5C305099A1C}" sibTransId="{14A2DF8C-DB60-4B47-9598-7D5D90DFC494}"/>
    <dgm:cxn modelId="{4B3E1022-B2BB-48DE-A6F2-877B749AAC84}" srcId="{7BE1ED12-3FB0-4239-80E3-AB50566A8B81}" destId="{03A97DD6-CACE-45B9-A5BE-E56F72A4A542}" srcOrd="2" destOrd="0" parTransId="{822BB284-A782-451B-964B-B79A61B6673B}" sibTransId="{3B2AA89F-2336-4764-8D21-05E8572DE13D}"/>
    <dgm:cxn modelId="{D930BF12-39A6-4E56-8F1D-BCAA11C3610F}" type="presOf" srcId="{2904FA6B-B029-41A4-8D94-37660274FC0B}" destId="{0BEDC9C0-ABB8-4A50-8693-B4FDB864B2D0}" srcOrd="0" destOrd="0" presId="urn:microsoft.com/office/officeart/2008/layout/VerticalAccentList"/>
    <dgm:cxn modelId="{FB3E217B-C0F8-4CB5-A453-100031E21594}" type="presOf" srcId="{00CC8348-4845-4861-9E61-A1074AD1BCDE}" destId="{96432A43-10FD-4612-9B80-0F03EA1DD1CC}" srcOrd="0" destOrd="0" presId="urn:microsoft.com/office/officeart/2008/layout/VerticalAccentList"/>
    <dgm:cxn modelId="{63A1BADF-7959-4E54-BE05-7415128FA2A5}" type="presOf" srcId="{5B6D0087-823A-4EA1-8AA2-7ED5628A676E}" destId="{EB98D73F-CF7A-4B6B-A37B-010579935EDA}" srcOrd="0" destOrd="0" presId="urn:microsoft.com/office/officeart/2008/layout/VerticalAccentList"/>
    <dgm:cxn modelId="{75B30632-4004-431B-898E-A5BEB9079CB8}" srcId="{03A97DD6-CACE-45B9-A5BE-E56F72A4A542}" destId="{2904FA6B-B029-41A4-8D94-37660274FC0B}" srcOrd="0" destOrd="0" parTransId="{BA308649-D654-46DE-9119-F3AB46CF2730}" sibTransId="{C7A27491-F986-4D1E-8FD4-D7D874B769F1}"/>
    <dgm:cxn modelId="{C211A1C7-0DF6-4CF2-9328-7E6505E76EF0}" type="presOf" srcId="{4EB31C9C-8A58-451F-BF0E-8472870FB656}" destId="{21B365EE-0D41-48ED-8B0F-3E6CD0731E7D}" srcOrd="0" destOrd="0" presId="urn:microsoft.com/office/officeart/2008/layout/VerticalAccentList"/>
    <dgm:cxn modelId="{25BE89B2-9C09-47F6-8A24-2B12E7A85582}" type="presOf" srcId="{7BE1ED12-3FB0-4239-80E3-AB50566A8B81}" destId="{9EA21295-D483-425D-93CB-BD32B7284F69}" srcOrd="0" destOrd="0" presId="urn:microsoft.com/office/officeart/2008/layout/VerticalAccentList"/>
    <dgm:cxn modelId="{4F9101AF-0557-4EEA-AA16-59C07E35C110}" type="presOf" srcId="{36F76AEE-71D9-4D1C-87B2-BD42A23C14B4}" destId="{82663EE9-3269-4C19-825A-4D757D289F6A}" srcOrd="0" destOrd="0" presId="urn:microsoft.com/office/officeart/2008/layout/VerticalAccentList"/>
    <dgm:cxn modelId="{59AD8173-5245-45AA-B736-2166F9E263DA}" type="presOf" srcId="{03A97DD6-CACE-45B9-A5BE-E56F72A4A542}" destId="{D9562F23-2243-4A9E-946F-73FB750C439F}" srcOrd="0" destOrd="0" presId="urn:microsoft.com/office/officeart/2008/layout/VerticalAccentList"/>
    <dgm:cxn modelId="{08FC087B-3043-4822-94C5-A7F0930F0039}" srcId="{4EB31C9C-8A58-451F-BF0E-8472870FB656}" destId="{00CC8348-4845-4861-9E61-A1074AD1BCDE}" srcOrd="0" destOrd="0" parTransId="{F09F0813-A714-431E-821C-72D6ACCA0D8E}" sibTransId="{B5488C8F-97B0-4278-9940-C5D2110B4AC0}"/>
    <dgm:cxn modelId="{03CA4286-8049-47B2-AEAA-8E83E80DABC8}" srcId="{7BE1ED12-3FB0-4239-80E3-AB50566A8B81}" destId="{4EB31C9C-8A58-451F-BF0E-8472870FB656}" srcOrd="0" destOrd="0" parTransId="{AAEABCA0-15F7-4E18-B062-67914AECDEFD}" sibTransId="{3F12D2BD-E43E-4FAE-AB57-5DC245CF17D9}"/>
    <dgm:cxn modelId="{9E4DCB32-0F42-4DDC-9C17-D42B8BEE86BA}" srcId="{5B6D0087-823A-4EA1-8AA2-7ED5628A676E}" destId="{36F76AEE-71D9-4D1C-87B2-BD42A23C14B4}" srcOrd="0" destOrd="0" parTransId="{21356D05-9373-4B4D-A865-AEFF31D942BD}" sibTransId="{92CB6A8A-A8CE-419C-810E-4B71BFD63D2E}"/>
    <dgm:cxn modelId="{81FC17EF-AF88-44C4-AEA0-A035AB721243}" type="presParOf" srcId="{9EA21295-D483-425D-93CB-BD32B7284F69}" destId="{AC0CFEB5-4342-4C96-BE00-9629D1C8939E}" srcOrd="0" destOrd="0" presId="urn:microsoft.com/office/officeart/2008/layout/VerticalAccentList"/>
    <dgm:cxn modelId="{19D045DB-6065-4F4C-A217-A83125272583}" type="presParOf" srcId="{AC0CFEB5-4342-4C96-BE00-9629D1C8939E}" destId="{21B365EE-0D41-48ED-8B0F-3E6CD0731E7D}" srcOrd="0" destOrd="0" presId="urn:microsoft.com/office/officeart/2008/layout/VerticalAccentList"/>
    <dgm:cxn modelId="{86945348-0D33-4592-8232-6DFB234E1E23}" type="presParOf" srcId="{9EA21295-D483-425D-93CB-BD32B7284F69}" destId="{1406AE64-5768-490A-B58D-3A7342F0C546}" srcOrd="1" destOrd="0" presId="urn:microsoft.com/office/officeart/2008/layout/VerticalAccentList"/>
    <dgm:cxn modelId="{A335FC4F-3321-4575-A2DA-A8DAF1920EFA}" type="presParOf" srcId="{1406AE64-5768-490A-B58D-3A7342F0C546}" destId="{BE6FE72F-C1F7-4EDA-8A23-87B95C4DBB68}" srcOrd="0" destOrd="0" presId="urn:microsoft.com/office/officeart/2008/layout/VerticalAccentList"/>
    <dgm:cxn modelId="{5DFBC1D8-64BD-4B1B-8070-9CFB6822EF70}" type="presParOf" srcId="{1406AE64-5768-490A-B58D-3A7342F0C546}" destId="{312F9743-82CF-4213-9E39-21CA8ED69EAD}" srcOrd="1" destOrd="0" presId="urn:microsoft.com/office/officeart/2008/layout/VerticalAccentList"/>
    <dgm:cxn modelId="{23E51DBE-7218-4A1B-85C7-6C3E55F13C23}" type="presParOf" srcId="{1406AE64-5768-490A-B58D-3A7342F0C546}" destId="{DA2D128F-7FF3-4878-9119-6D665C514F3A}" srcOrd="2" destOrd="0" presId="urn:microsoft.com/office/officeart/2008/layout/VerticalAccentList"/>
    <dgm:cxn modelId="{40F7345A-6985-4DBE-87E2-51E7C931EDEC}" type="presParOf" srcId="{1406AE64-5768-490A-B58D-3A7342F0C546}" destId="{981F1071-FF40-47F7-B9F7-233F328C3832}" srcOrd="3" destOrd="0" presId="urn:microsoft.com/office/officeart/2008/layout/VerticalAccentList"/>
    <dgm:cxn modelId="{7AB190DB-5AC8-4151-9CFE-B510905DDC8C}" type="presParOf" srcId="{1406AE64-5768-490A-B58D-3A7342F0C546}" destId="{4F36B9A7-B312-4C48-A51E-6F3DEBF73879}" srcOrd="4" destOrd="0" presId="urn:microsoft.com/office/officeart/2008/layout/VerticalAccentList"/>
    <dgm:cxn modelId="{2DF604A4-313A-4CBC-BC8B-E52C082597FC}" type="presParOf" srcId="{1406AE64-5768-490A-B58D-3A7342F0C546}" destId="{731E33EC-DC11-4281-87F8-98D381AC729E}" srcOrd="5" destOrd="0" presId="urn:microsoft.com/office/officeart/2008/layout/VerticalAccentList"/>
    <dgm:cxn modelId="{4EA94FAC-4219-43A1-800B-448ECB535EC7}" type="presParOf" srcId="{1406AE64-5768-490A-B58D-3A7342F0C546}" destId="{86E72972-E03A-416F-BB59-B45A0260A20C}" srcOrd="6" destOrd="0" presId="urn:microsoft.com/office/officeart/2008/layout/VerticalAccentList"/>
    <dgm:cxn modelId="{F68831FB-945D-4878-B830-3F0EEDEC1174}" type="presParOf" srcId="{1406AE64-5768-490A-B58D-3A7342F0C546}" destId="{96432A43-10FD-4612-9B80-0F03EA1DD1CC}" srcOrd="7" destOrd="0" presId="urn:microsoft.com/office/officeart/2008/layout/VerticalAccentList"/>
    <dgm:cxn modelId="{09C327F8-D807-4AE3-A9FD-530DA8CD856F}" type="presParOf" srcId="{9EA21295-D483-425D-93CB-BD32B7284F69}" destId="{3F8A2DEB-8001-4816-8742-CE38D741E438}" srcOrd="2" destOrd="0" presId="urn:microsoft.com/office/officeart/2008/layout/VerticalAccentList"/>
    <dgm:cxn modelId="{1FD91426-3640-4080-9C06-C14AD61ABC21}" type="presParOf" srcId="{9EA21295-D483-425D-93CB-BD32B7284F69}" destId="{4D2CAB3A-39F1-4B22-A6A8-8B74BBCC6A16}" srcOrd="3" destOrd="0" presId="urn:microsoft.com/office/officeart/2008/layout/VerticalAccentList"/>
    <dgm:cxn modelId="{18D2EB3A-7F2C-4FEA-AE2E-499912DB1243}" type="presParOf" srcId="{4D2CAB3A-39F1-4B22-A6A8-8B74BBCC6A16}" destId="{EB98D73F-CF7A-4B6B-A37B-010579935EDA}" srcOrd="0" destOrd="0" presId="urn:microsoft.com/office/officeart/2008/layout/VerticalAccentList"/>
    <dgm:cxn modelId="{F3C87724-5028-438D-B4BE-FEC659108155}" type="presParOf" srcId="{9EA21295-D483-425D-93CB-BD32B7284F69}" destId="{08BA952D-AFF6-49ED-B4C0-814B8BEEFA31}" srcOrd="4" destOrd="0" presId="urn:microsoft.com/office/officeart/2008/layout/VerticalAccentList"/>
    <dgm:cxn modelId="{BAF4B6D8-BC84-4A22-A7E5-D90777D76BB8}" type="presParOf" srcId="{08BA952D-AFF6-49ED-B4C0-814B8BEEFA31}" destId="{04617E4C-8A62-43B1-9B60-2BAF677FB89A}" srcOrd="0" destOrd="0" presId="urn:microsoft.com/office/officeart/2008/layout/VerticalAccentList"/>
    <dgm:cxn modelId="{399FB769-50BC-49A2-8F49-86E57F0282E0}" type="presParOf" srcId="{08BA952D-AFF6-49ED-B4C0-814B8BEEFA31}" destId="{ADB90235-9D7A-4396-9617-CC9740D167CB}" srcOrd="1" destOrd="0" presId="urn:microsoft.com/office/officeart/2008/layout/VerticalAccentList"/>
    <dgm:cxn modelId="{EEB15711-19F2-414C-8339-F8F37318A18F}" type="presParOf" srcId="{08BA952D-AFF6-49ED-B4C0-814B8BEEFA31}" destId="{2023659A-D8AE-4F60-8BF1-E91A54C3F1F6}" srcOrd="2" destOrd="0" presId="urn:microsoft.com/office/officeart/2008/layout/VerticalAccentList"/>
    <dgm:cxn modelId="{C9B76D6F-31F9-4D84-BB4E-4F6E3A8BCBEE}" type="presParOf" srcId="{08BA952D-AFF6-49ED-B4C0-814B8BEEFA31}" destId="{B1A0BE6B-F865-4E0F-8E1C-65742DE7E846}" srcOrd="3" destOrd="0" presId="urn:microsoft.com/office/officeart/2008/layout/VerticalAccentList"/>
    <dgm:cxn modelId="{6AA79EEE-02EA-4915-B7E2-FB127FBF5E46}" type="presParOf" srcId="{08BA952D-AFF6-49ED-B4C0-814B8BEEFA31}" destId="{2DA08A00-3594-494D-ACFF-2FEB072F434D}" srcOrd="4" destOrd="0" presId="urn:microsoft.com/office/officeart/2008/layout/VerticalAccentList"/>
    <dgm:cxn modelId="{AB3E0C55-612E-4E1E-BEAE-285628BF1EAC}" type="presParOf" srcId="{08BA952D-AFF6-49ED-B4C0-814B8BEEFA31}" destId="{B9A0D4F8-7F64-49D2-AE87-8EF7FE9BD7D3}" srcOrd="5" destOrd="0" presId="urn:microsoft.com/office/officeart/2008/layout/VerticalAccentList"/>
    <dgm:cxn modelId="{9729747A-DFC0-47DA-BAC0-9FE7E35CD28E}" type="presParOf" srcId="{08BA952D-AFF6-49ED-B4C0-814B8BEEFA31}" destId="{3287692E-39FE-43F1-A5A1-52673B9DEC5D}" srcOrd="6" destOrd="0" presId="urn:microsoft.com/office/officeart/2008/layout/VerticalAccentList"/>
    <dgm:cxn modelId="{E9FE6F6B-5555-4EF8-B9CD-6931D7D5C5A4}" type="presParOf" srcId="{08BA952D-AFF6-49ED-B4C0-814B8BEEFA31}" destId="{82663EE9-3269-4C19-825A-4D757D289F6A}" srcOrd="7" destOrd="0" presId="urn:microsoft.com/office/officeart/2008/layout/VerticalAccentList"/>
    <dgm:cxn modelId="{CC26C825-B1A3-431F-9B2D-424D8F8E166B}" type="presParOf" srcId="{9EA21295-D483-425D-93CB-BD32B7284F69}" destId="{8DBF7262-41C6-4C74-8AD2-AD33D8931390}" srcOrd="5" destOrd="0" presId="urn:microsoft.com/office/officeart/2008/layout/VerticalAccentList"/>
    <dgm:cxn modelId="{A74D9F65-444F-43DE-A0A0-B5949702DD88}" type="presParOf" srcId="{9EA21295-D483-425D-93CB-BD32B7284F69}" destId="{DD4B1DAE-03B9-41AA-BBB5-8DC1B4FADF4F}" srcOrd="6" destOrd="0" presId="urn:microsoft.com/office/officeart/2008/layout/VerticalAccentList"/>
    <dgm:cxn modelId="{D9B7D0C7-3002-44E1-ADFE-63667CAB3C5B}" type="presParOf" srcId="{DD4B1DAE-03B9-41AA-BBB5-8DC1B4FADF4F}" destId="{D9562F23-2243-4A9E-946F-73FB750C439F}" srcOrd="0" destOrd="0" presId="urn:microsoft.com/office/officeart/2008/layout/VerticalAccentList"/>
    <dgm:cxn modelId="{F1BDD947-5382-4A37-B09B-31C3B763D70F}" type="presParOf" srcId="{9EA21295-D483-425D-93CB-BD32B7284F69}" destId="{B2780579-BAAF-4E5F-9A56-1091F3CDC443}" srcOrd="7" destOrd="0" presId="urn:microsoft.com/office/officeart/2008/layout/VerticalAccentList"/>
    <dgm:cxn modelId="{00C741AF-DB8C-438B-BC70-880D42834DC3}" type="presParOf" srcId="{B2780579-BAAF-4E5F-9A56-1091F3CDC443}" destId="{C4548942-FF6B-41DA-BE32-2A2C27E43843}" srcOrd="0" destOrd="0" presId="urn:microsoft.com/office/officeart/2008/layout/VerticalAccentList"/>
    <dgm:cxn modelId="{1AFB4274-73EC-4558-AFDB-4500363A3095}" type="presParOf" srcId="{B2780579-BAAF-4E5F-9A56-1091F3CDC443}" destId="{C62CA9B2-DF86-4A89-AE88-E89140B28986}" srcOrd="1" destOrd="0" presId="urn:microsoft.com/office/officeart/2008/layout/VerticalAccentList"/>
    <dgm:cxn modelId="{AA6DCBDB-373B-4D02-9BCD-76E7E5FE09DE}" type="presParOf" srcId="{B2780579-BAAF-4E5F-9A56-1091F3CDC443}" destId="{449626CF-54B7-449A-A4AC-A79F7998A6B7}" srcOrd="2" destOrd="0" presId="urn:microsoft.com/office/officeart/2008/layout/VerticalAccentList"/>
    <dgm:cxn modelId="{7E5213AA-7F4A-41C1-AFD7-C37AA7D8C0F0}" type="presParOf" srcId="{B2780579-BAAF-4E5F-9A56-1091F3CDC443}" destId="{2529FD87-8A00-4110-B278-24BC0EED6582}" srcOrd="3" destOrd="0" presId="urn:microsoft.com/office/officeart/2008/layout/VerticalAccentList"/>
    <dgm:cxn modelId="{EB2A55E1-B7AF-4AF7-9C47-F0F24B3E56D6}" type="presParOf" srcId="{B2780579-BAAF-4E5F-9A56-1091F3CDC443}" destId="{4DFEACFB-F239-4B0A-89A1-7715FDEEBB58}" srcOrd="4" destOrd="0" presId="urn:microsoft.com/office/officeart/2008/layout/VerticalAccentList"/>
    <dgm:cxn modelId="{DBB27AB3-B440-45F1-B0A5-DF1F8FD2FA39}" type="presParOf" srcId="{B2780579-BAAF-4E5F-9A56-1091F3CDC443}" destId="{1661DF0F-99EE-4F40-BB03-8238B13750F7}" srcOrd="5" destOrd="0" presId="urn:microsoft.com/office/officeart/2008/layout/VerticalAccentList"/>
    <dgm:cxn modelId="{1B190817-B3E4-4065-8AF8-775C33047056}" type="presParOf" srcId="{B2780579-BAAF-4E5F-9A56-1091F3CDC443}" destId="{DE55B6E6-F4C5-4E93-9D77-74EEE1CAADDC}" srcOrd="6" destOrd="0" presId="urn:microsoft.com/office/officeart/2008/layout/VerticalAccentList"/>
    <dgm:cxn modelId="{3ECEAF55-EE7C-402C-9254-47C992B12ED3}" type="presParOf" srcId="{B2780579-BAAF-4E5F-9A56-1091F3CDC443}" destId="{0BEDC9C0-ABB8-4A50-8693-B4FDB864B2D0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B60DDA1-E51C-4C32-80AE-261600C2CD6C}" type="doc">
      <dgm:prSet loTypeId="urn:microsoft.com/office/officeart/2005/8/layout/hProcess7#2" loCatId="process" qsTypeId="urn:microsoft.com/office/officeart/2005/8/quickstyle/simple1" qsCatId="simple" csTypeId="urn:microsoft.com/office/officeart/2005/8/colors/accent6_4" csCatId="accent6" phldr="1"/>
      <dgm:spPr/>
      <dgm:t>
        <a:bodyPr/>
        <a:lstStyle/>
        <a:p>
          <a:endParaRPr lang="cs-CZ"/>
        </a:p>
      </dgm:t>
    </dgm:pt>
    <dgm:pt modelId="{71B01882-BA4D-4568-A268-ED29265BB2E2}">
      <dgm:prSet phldrT="[Text]"/>
      <dgm:spPr/>
      <dgm:t>
        <a:bodyPr/>
        <a:lstStyle/>
        <a:p>
          <a:r>
            <a:rPr lang="cs-CZ" dirty="0" smtClean="0"/>
            <a:t>40 – 10 – 20 40</a:t>
          </a:r>
          <a:endParaRPr lang="cs-CZ" dirty="0"/>
        </a:p>
      </dgm:t>
    </dgm:pt>
    <dgm:pt modelId="{2067947A-BC47-4A3A-8559-BEF717FC47C9}" type="parTrans" cxnId="{7B77FC0A-5DA5-4EC2-AA93-05E4EF21203E}">
      <dgm:prSet/>
      <dgm:spPr/>
      <dgm:t>
        <a:bodyPr/>
        <a:lstStyle/>
        <a:p>
          <a:endParaRPr lang="cs-CZ"/>
        </a:p>
      </dgm:t>
    </dgm:pt>
    <dgm:pt modelId="{1F57BF6D-B1FC-48C2-A47F-9227430B51C8}" type="sibTrans" cxnId="{7B77FC0A-5DA5-4EC2-AA93-05E4EF21203E}">
      <dgm:prSet/>
      <dgm:spPr/>
      <dgm:t>
        <a:bodyPr/>
        <a:lstStyle/>
        <a:p>
          <a:endParaRPr lang="cs-CZ"/>
        </a:p>
      </dgm:t>
    </dgm:pt>
    <dgm:pt modelId="{737205F3-7393-4C8C-891A-BE25AD1A1CEA}">
      <dgm:prSet phldrT="[Text]"/>
      <dgm:spPr/>
      <dgm:t>
        <a:bodyPr/>
        <a:lstStyle/>
        <a:p>
          <a:r>
            <a:rPr lang="cs-CZ" dirty="0" smtClean="0"/>
            <a:t>40</a:t>
          </a:r>
          <a:endParaRPr lang="cs-CZ" dirty="0"/>
        </a:p>
      </dgm:t>
    </dgm:pt>
    <dgm:pt modelId="{56772B10-4F6D-4DD7-868A-7814CCE600B1}" type="parTrans" cxnId="{6A47B4C9-6E5A-4B77-BBB0-E435B75E749E}">
      <dgm:prSet/>
      <dgm:spPr/>
      <dgm:t>
        <a:bodyPr/>
        <a:lstStyle/>
        <a:p>
          <a:endParaRPr lang="cs-CZ"/>
        </a:p>
      </dgm:t>
    </dgm:pt>
    <dgm:pt modelId="{6A764BBB-20E3-431E-9EC8-08F6F4EEE744}" type="sibTrans" cxnId="{6A47B4C9-6E5A-4B77-BBB0-E435B75E749E}">
      <dgm:prSet/>
      <dgm:spPr/>
      <dgm:t>
        <a:bodyPr/>
        <a:lstStyle/>
        <a:p>
          <a:endParaRPr lang="cs-CZ"/>
        </a:p>
      </dgm:t>
    </dgm:pt>
    <dgm:pt modelId="{A647F84A-2D7A-4079-8BB3-9BCEE75B27FD}">
      <dgm:prSet phldrT="[Text]"/>
      <dgm:spPr/>
      <dgm:t>
        <a:bodyPr/>
        <a:lstStyle/>
        <a:p>
          <a:r>
            <a:rPr lang="cs-CZ" dirty="0" smtClean="0"/>
            <a:t>-</a:t>
          </a:r>
          <a:endParaRPr lang="cs-CZ" dirty="0"/>
        </a:p>
      </dgm:t>
    </dgm:pt>
    <dgm:pt modelId="{DD7BA17C-8A4D-4FF6-B045-8B70B5144C74}" type="parTrans" cxnId="{BB850164-69BE-438A-A24E-EFFD579320B7}">
      <dgm:prSet/>
      <dgm:spPr/>
      <dgm:t>
        <a:bodyPr/>
        <a:lstStyle/>
        <a:p>
          <a:endParaRPr lang="cs-CZ"/>
        </a:p>
      </dgm:t>
    </dgm:pt>
    <dgm:pt modelId="{E7B370CB-D77C-439B-A8D0-F114A2844331}" type="sibTrans" cxnId="{BB850164-69BE-438A-A24E-EFFD579320B7}">
      <dgm:prSet/>
      <dgm:spPr/>
      <dgm:t>
        <a:bodyPr/>
        <a:lstStyle/>
        <a:p>
          <a:endParaRPr lang="cs-CZ"/>
        </a:p>
      </dgm:t>
    </dgm:pt>
    <dgm:pt modelId="{A2BCFA63-9BAF-4DB6-8F0D-EBA92AE842CA}">
      <dgm:prSet phldrT="[Text]"/>
      <dgm:spPr/>
      <dgm:t>
        <a:bodyPr/>
        <a:lstStyle/>
        <a:p>
          <a:r>
            <a:rPr lang="cs-CZ" dirty="0" smtClean="0"/>
            <a:t>- 20</a:t>
          </a:r>
          <a:endParaRPr lang="cs-CZ" dirty="0"/>
        </a:p>
      </dgm:t>
    </dgm:pt>
    <dgm:pt modelId="{4ECB4A19-D1E8-4BE7-A825-B948493A3240}" type="parTrans" cxnId="{59A9B38E-FBDE-487C-A6A1-5B5941AE04C8}">
      <dgm:prSet/>
      <dgm:spPr/>
      <dgm:t>
        <a:bodyPr/>
        <a:lstStyle/>
        <a:p>
          <a:endParaRPr lang="cs-CZ"/>
        </a:p>
      </dgm:t>
    </dgm:pt>
    <dgm:pt modelId="{972F2E8C-5D16-4E39-860C-F7EC58C0DF35}" type="sibTrans" cxnId="{59A9B38E-FBDE-487C-A6A1-5B5941AE04C8}">
      <dgm:prSet/>
      <dgm:spPr/>
      <dgm:t>
        <a:bodyPr/>
        <a:lstStyle/>
        <a:p>
          <a:endParaRPr lang="cs-CZ"/>
        </a:p>
      </dgm:t>
    </dgm:pt>
    <dgm:pt modelId="{2878894F-62B9-4A6B-B1E4-8F15E42E5A04}">
      <dgm:prSet phldrT="[Text]" phldr="1"/>
      <dgm:spPr/>
      <dgm:t>
        <a:bodyPr/>
        <a:lstStyle/>
        <a:p>
          <a:endParaRPr lang="cs-CZ"/>
        </a:p>
      </dgm:t>
    </dgm:pt>
    <dgm:pt modelId="{DA91F387-3865-4260-9A52-2C290AB368B3}" type="parTrans" cxnId="{337F0963-4A35-43FC-B0DE-1F254DEEB140}">
      <dgm:prSet/>
      <dgm:spPr/>
      <dgm:t>
        <a:bodyPr/>
        <a:lstStyle/>
        <a:p>
          <a:endParaRPr lang="cs-CZ"/>
        </a:p>
      </dgm:t>
    </dgm:pt>
    <dgm:pt modelId="{A8941A4A-8B1F-4601-9184-F247DD7D06B6}" type="sibTrans" cxnId="{337F0963-4A35-43FC-B0DE-1F254DEEB140}">
      <dgm:prSet/>
      <dgm:spPr/>
      <dgm:t>
        <a:bodyPr/>
        <a:lstStyle/>
        <a:p>
          <a:endParaRPr lang="cs-CZ"/>
        </a:p>
      </dgm:t>
    </dgm:pt>
    <dgm:pt modelId="{21AB5F45-A9DE-4FC5-AE26-1520AF61349A}">
      <dgm:prSet phldrT="[Text]"/>
      <dgm:spPr/>
      <dgm:t>
        <a:bodyPr/>
        <a:lstStyle/>
        <a:p>
          <a:r>
            <a:rPr lang="cs-CZ" dirty="0" smtClean="0"/>
            <a:t>-20=</a:t>
          </a:r>
          <a:endParaRPr lang="cs-CZ" dirty="0"/>
        </a:p>
      </dgm:t>
    </dgm:pt>
    <dgm:pt modelId="{602346AF-A249-441E-9393-9A13828A3760}" type="parTrans" cxnId="{5A744D2D-B2EB-4DF3-A60D-0671FF34641A}">
      <dgm:prSet/>
      <dgm:spPr/>
      <dgm:t>
        <a:bodyPr/>
        <a:lstStyle/>
        <a:p>
          <a:endParaRPr lang="cs-CZ"/>
        </a:p>
      </dgm:t>
    </dgm:pt>
    <dgm:pt modelId="{6DC44905-F642-498E-95EC-1469F501EA08}" type="sibTrans" cxnId="{5A744D2D-B2EB-4DF3-A60D-0671FF34641A}">
      <dgm:prSet/>
      <dgm:spPr/>
      <dgm:t>
        <a:bodyPr/>
        <a:lstStyle/>
        <a:p>
          <a:endParaRPr lang="cs-CZ"/>
        </a:p>
      </dgm:t>
    </dgm:pt>
    <dgm:pt modelId="{737498C1-EDB6-48D2-888A-8DABAE4FB796}" type="pres">
      <dgm:prSet presAssocID="{0B60DDA1-E51C-4C32-80AE-261600C2CD6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E546125-9BC5-42A6-9D1B-34B191AE1023}" type="pres">
      <dgm:prSet presAssocID="{71B01882-BA4D-4568-A268-ED29265BB2E2}" presName="compositeNode" presStyleCnt="0">
        <dgm:presLayoutVars>
          <dgm:bulletEnabled val="1"/>
        </dgm:presLayoutVars>
      </dgm:prSet>
      <dgm:spPr/>
    </dgm:pt>
    <dgm:pt modelId="{5E7620D1-C3E8-4807-BC1A-A1DD28219563}" type="pres">
      <dgm:prSet presAssocID="{71B01882-BA4D-4568-A268-ED29265BB2E2}" presName="bgRect" presStyleLbl="node1" presStyleIdx="0" presStyleCnt="3"/>
      <dgm:spPr/>
      <dgm:t>
        <a:bodyPr/>
        <a:lstStyle/>
        <a:p>
          <a:endParaRPr lang="cs-CZ"/>
        </a:p>
      </dgm:t>
    </dgm:pt>
    <dgm:pt modelId="{8D652275-E819-456B-89B0-5141A65DEC99}" type="pres">
      <dgm:prSet presAssocID="{71B01882-BA4D-4568-A268-ED29265BB2E2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A0015F-ABB3-4C3E-AB63-98B63184AB42}" type="pres">
      <dgm:prSet presAssocID="{71B01882-BA4D-4568-A268-ED29265BB2E2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669AEC-888F-4B0F-946A-7A2CE02250CF}" type="pres">
      <dgm:prSet presAssocID="{1F57BF6D-B1FC-48C2-A47F-9227430B51C8}" presName="hSp" presStyleCnt="0"/>
      <dgm:spPr/>
    </dgm:pt>
    <dgm:pt modelId="{93B96379-BCEA-46AB-8CD6-67809378E466}" type="pres">
      <dgm:prSet presAssocID="{1F57BF6D-B1FC-48C2-A47F-9227430B51C8}" presName="vProcSp" presStyleCnt="0"/>
      <dgm:spPr/>
    </dgm:pt>
    <dgm:pt modelId="{28A3444E-7381-4A2E-BD74-3C609F6A04BA}" type="pres">
      <dgm:prSet presAssocID="{1F57BF6D-B1FC-48C2-A47F-9227430B51C8}" presName="vSp1" presStyleCnt="0"/>
      <dgm:spPr/>
    </dgm:pt>
    <dgm:pt modelId="{D543E1D3-5696-4B9B-B8AC-6C4C8EFE7253}" type="pres">
      <dgm:prSet presAssocID="{1F57BF6D-B1FC-48C2-A47F-9227430B51C8}" presName="simulatedConn" presStyleLbl="solidFgAcc1" presStyleIdx="0" presStyleCnt="2"/>
      <dgm:spPr/>
    </dgm:pt>
    <dgm:pt modelId="{3F9D38C6-4396-4FAE-8E1B-C11DD6C9D90F}" type="pres">
      <dgm:prSet presAssocID="{1F57BF6D-B1FC-48C2-A47F-9227430B51C8}" presName="vSp2" presStyleCnt="0"/>
      <dgm:spPr/>
    </dgm:pt>
    <dgm:pt modelId="{79951B4C-301E-4F02-9F1F-1F2A3AC97497}" type="pres">
      <dgm:prSet presAssocID="{1F57BF6D-B1FC-48C2-A47F-9227430B51C8}" presName="sibTrans" presStyleCnt="0"/>
      <dgm:spPr/>
    </dgm:pt>
    <dgm:pt modelId="{6FD054FE-635D-4831-AB4D-01DD44084792}" type="pres">
      <dgm:prSet presAssocID="{A647F84A-2D7A-4079-8BB3-9BCEE75B27FD}" presName="compositeNode" presStyleCnt="0">
        <dgm:presLayoutVars>
          <dgm:bulletEnabled val="1"/>
        </dgm:presLayoutVars>
      </dgm:prSet>
      <dgm:spPr/>
    </dgm:pt>
    <dgm:pt modelId="{30C29EB9-335C-413C-A559-FF7E09E14D02}" type="pres">
      <dgm:prSet presAssocID="{A647F84A-2D7A-4079-8BB3-9BCEE75B27FD}" presName="bgRect" presStyleLbl="node1" presStyleIdx="1" presStyleCnt="3" custLinFactNeighborX="-4279" custLinFactNeighborY="3794"/>
      <dgm:spPr/>
      <dgm:t>
        <a:bodyPr/>
        <a:lstStyle/>
        <a:p>
          <a:endParaRPr lang="cs-CZ"/>
        </a:p>
      </dgm:t>
    </dgm:pt>
    <dgm:pt modelId="{484A01E0-3211-4010-BA2E-13AD70719E80}" type="pres">
      <dgm:prSet presAssocID="{A647F84A-2D7A-4079-8BB3-9BCEE75B27FD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2F992D-BAEA-4F67-B725-75F1C3F29191}" type="pres">
      <dgm:prSet presAssocID="{A647F84A-2D7A-4079-8BB3-9BCEE75B27FD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2FFA8A-158E-46A1-894D-0F433D28B250}" type="pres">
      <dgm:prSet presAssocID="{E7B370CB-D77C-439B-A8D0-F114A2844331}" presName="hSp" presStyleCnt="0"/>
      <dgm:spPr/>
    </dgm:pt>
    <dgm:pt modelId="{368B616D-BF61-4C7F-B698-746043F91DB0}" type="pres">
      <dgm:prSet presAssocID="{E7B370CB-D77C-439B-A8D0-F114A2844331}" presName="vProcSp" presStyleCnt="0"/>
      <dgm:spPr/>
    </dgm:pt>
    <dgm:pt modelId="{4773A0E7-B36B-4B2B-A97E-582BDD60FC7A}" type="pres">
      <dgm:prSet presAssocID="{E7B370CB-D77C-439B-A8D0-F114A2844331}" presName="vSp1" presStyleCnt="0"/>
      <dgm:spPr/>
    </dgm:pt>
    <dgm:pt modelId="{BF29DC5B-E429-4BA4-812B-560517AD928E}" type="pres">
      <dgm:prSet presAssocID="{E7B370CB-D77C-439B-A8D0-F114A2844331}" presName="simulatedConn" presStyleLbl="solidFgAcc1" presStyleIdx="1" presStyleCnt="2"/>
      <dgm:spPr/>
    </dgm:pt>
    <dgm:pt modelId="{15D7F285-2A98-498D-B5B5-1F0786A79BCA}" type="pres">
      <dgm:prSet presAssocID="{E7B370CB-D77C-439B-A8D0-F114A2844331}" presName="vSp2" presStyleCnt="0"/>
      <dgm:spPr/>
    </dgm:pt>
    <dgm:pt modelId="{209A439F-01E9-4D8E-B9D1-417982DA2C22}" type="pres">
      <dgm:prSet presAssocID="{E7B370CB-D77C-439B-A8D0-F114A2844331}" presName="sibTrans" presStyleCnt="0"/>
      <dgm:spPr/>
    </dgm:pt>
    <dgm:pt modelId="{47DB851B-5B66-4AF3-9420-82702D029D5D}" type="pres">
      <dgm:prSet presAssocID="{2878894F-62B9-4A6B-B1E4-8F15E42E5A04}" presName="compositeNode" presStyleCnt="0">
        <dgm:presLayoutVars>
          <dgm:bulletEnabled val="1"/>
        </dgm:presLayoutVars>
      </dgm:prSet>
      <dgm:spPr/>
    </dgm:pt>
    <dgm:pt modelId="{A5ABD45A-6F3F-4DEF-8D96-4B2A74A71192}" type="pres">
      <dgm:prSet presAssocID="{2878894F-62B9-4A6B-B1E4-8F15E42E5A04}" presName="bgRect" presStyleLbl="node1" presStyleIdx="2" presStyleCnt="3" custLinFactNeighborX="-3991" custLinFactNeighborY="6634"/>
      <dgm:spPr/>
      <dgm:t>
        <a:bodyPr/>
        <a:lstStyle/>
        <a:p>
          <a:endParaRPr lang="cs-CZ"/>
        </a:p>
      </dgm:t>
    </dgm:pt>
    <dgm:pt modelId="{420EEDED-88B1-42F3-B822-4B8DE562FF15}" type="pres">
      <dgm:prSet presAssocID="{2878894F-62B9-4A6B-B1E4-8F15E42E5A04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10279B-9158-48F9-B01E-C734E5535F1C}" type="pres">
      <dgm:prSet presAssocID="{2878894F-62B9-4A6B-B1E4-8F15E42E5A04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5ACA0B2-0D5F-4ECE-A20A-ECAED3D50A9B}" type="presOf" srcId="{71B01882-BA4D-4568-A268-ED29265BB2E2}" destId="{8D652275-E819-456B-89B0-5141A65DEC99}" srcOrd="1" destOrd="0" presId="urn:microsoft.com/office/officeart/2005/8/layout/hProcess7#2"/>
    <dgm:cxn modelId="{1CF114A5-F6C0-4D9C-843C-2B1B28266E54}" type="presOf" srcId="{A647F84A-2D7A-4079-8BB3-9BCEE75B27FD}" destId="{484A01E0-3211-4010-BA2E-13AD70719E80}" srcOrd="1" destOrd="0" presId="urn:microsoft.com/office/officeart/2005/8/layout/hProcess7#2"/>
    <dgm:cxn modelId="{59A9B38E-FBDE-487C-A6A1-5B5941AE04C8}" srcId="{A647F84A-2D7A-4079-8BB3-9BCEE75B27FD}" destId="{A2BCFA63-9BAF-4DB6-8F0D-EBA92AE842CA}" srcOrd="0" destOrd="0" parTransId="{4ECB4A19-D1E8-4BE7-A825-B948493A3240}" sibTransId="{972F2E8C-5D16-4E39-860C-F7EC58C0DF35}"/>
    <dgm:cxn modelId="{0C2C0EA9-CD61-44BF-958A-1BB5DF43590A}" type="presOf" srcId="{71B01882-BA4D-4568-A268-ED29265BB2E2}" destId="{5E7620D1-C3E8-4807-BC1A-A1DD28219563}" srcOrd="0" destOrd="0" presId="urn:microsoft.com/office/officeart/2005/8/layout/hProcess7#2"/>
    <dgm:cxn modelId="{6A47B4C9-6E5A-4B77-BBB0-E435B75E749E}" srcId="{71B01882-BA4D-4568-A268-ED29265BB2E2}" destId="{737205F3-7393-4C8C-891A-BE25AD1A1CEA}" srcOrd="0" destOrd="0" parTransId="{56772B10-4F6D-4DD7-868A-7814CCE600B1}" sibTransId="{6A764BBB-20E3-431E-9EC8-08F6F4EEE744}"/>
    <dgm:cxn modelId="{337F0963-4A35-43FC-B0DE-1F254DEEB140}" srcId="{0B60DDA1-E51C-4C32-80AE-261600C2CD6C}" destId="{2878894F-62B9-4A6B-B1E4-8F15E42E5A04}" srcOrd="2" destOrd="0" parTransId="{DA91F387-3865-4260-9A52-2C290AB368B3}" sibTransId="{A8941A4A-8B1F-4601-9184-F247DD7D06B6}"/>
    <dgm:cxn modelId="{3771BBFD-A4A7-4B77-995F-3D4061460FD1}" type="presOf" srcId="{2878894F-62B9-4A6B-B1E4-8F15E42E5A04}" destId="{A5ABD45A-6F3F-4DEF-8D96-4B2A74A71192}" srcOrd="0" destOrd="0" presId="urn:microsoft.com/office/officeart/2005/8/layout/hProcess7#2"/>
    <dgm:cxn modelId="{5A744D2D-B2EB-4DF3-A60D-0671FF34641A}" srcId="{2878894F-62B9-4A6B-B1E4-8F15E42E5A04}" destId="{21AB5F45-A9DE-4FC5-AE26-1520AF61349A}" srcOrd="0" destOrd="0" parTransId="{602346AF-A249-441E-9393-9A13828A3760}" sibTransId="{6DC44905-F642-498E-95EC-1469F501EA08}"/>
    <dgm:cxn modelId="{53925D4F-E3BA-43F9-B102-7BA85DC339B5}" type="presOf" srcId="{2878894F-62B9-4A6B-B1E4-8F15E42E5A04}" destId="{420EEDED-88B1-42F3-B822-4B8DE562FF15}" srcOrd="1" destOrd="0" presId="urn:microsoft.com/office/officeart/2005/8/layout/hProcess7#2"/>
    <dgm:cxn modelId="{7B77FC0A-5DA5-4EC2-AA93-05E4EF21203E}" srcId="{0B60DDA1-E51C-4C32-80AE-261600C2CD6C}" destId="{71B01882-BA4D-4568-A268-ED29265BB2E2}" srcOrd="0" destOrd="0" parTransId="{2067947A-BC47-4A3A-8559-BEF717FC47C9}" sibTransId="{1F57BF6D-B1FC-48C2-A47F-9227430B51C8}"/>
    <dgm:cxn modelId="{6CF4A149-F552-49FC-9E44-F996D2E780D9}" type="presOf" srcId="{0B60DDA1-E51C-4C32-80AE-261600C2CD6C}" destId="{737498C1-EDB6-48D2-888A-8DABAE4FB796}" srcOrd="0" destOrd="0" presId="urn:microsoft.com/office/officeart/2005/8/layout/hProcess7#2"/>
    <dgm:cxn modelId="{BB850164-69BE-438A-A24E-EFFD579320B7}" srcId="{0B60DDA1-E51C-4C32-80AE-261600C2CD6C}" destId="{A647F84A-2D7A-4079-8BB3-9BCEE75B27FD}" srcOrd="1" destOrd="0" parTransId="{DD7BA17C-8A4D-4FF6-B045-8B70B5144C74}" sibTransId="{E7B370CB-D77C-439B-A8D0-F114A2844331}"/>
    <dgm:cxn modelId="{6E152836-D8F9-4824-B476-F0072BF831FE}" type="presOf" srcId="{A2BCFA63-9BAF-4DB6-8F0D-EBA92AE842CA}" destId="{A52F992D-BAEA-4F67-B725-75F1C3F29191}" srcOrd="0" destOrd="0" presId="urn:microsoft.com/office/officeart/2005/8/layout/hProcess7#2"/>
    <dgm:cxn modelId="{66A7C037-ED83-4E66-ADAB-A5DBF763F746}" type="presOf" srcId="{21AB5F45-A9DE-4FC5-AE26-1520AF61349A}" destId="{7F10279B-9158-48F9-B01E-C734E5535F1C}" srcOrd="0" destOrd="0" presId="urn:microsoft.com/office/officeart/2005/8/layout/hProcess7#2"/>
    <dgm:cxn modelId="{A2E75AF8-6A9C-44E0-BA2F-2DF838228276}" type="presOf" srcId="{A647F84A-2D7A-4079-8BB3-9BCEE75B27FD}" destId="{30C29EB9-335C-413C-A559-FF7E09E14D02}" srcOrd="0" destOrd="0" presId="urn:microsoft.com/office/officeart/2005/8/layout/hProcess7#2"/>
    <dgm:cxn modelId="{74D6683F-2931-4B78-A332-C2B0DF6733B1}" type="presOf" srcId="{737205F3-7393-4C8C-891A-BE25AD1A1CEA}" destId="{EEA0015F-ABB3-4C3E-AB63-98B63184AB42}" srcOrd="0" destOrd="0" presId="urn:microsoft.com/office/officeart/2005/8/layout/hProcess7#2"/>
    <dgm:cxn modelId="{4D4F2645-0062-4F2D-871E-437F125F9016}" type="presParOf" srcId="{737498C1-EDB6-48D2-888A-8DABAE4FB796}" destId="{6E546125-9BC5-42A6-9D1B-34B191AE1023}" srcOrd="0" destOrd="0" presId="urn:microsoft.com/office/officeart/2005/8/layout/hProcess7#2"/>
    <dgm:cxn modelId="{F951674B-704A-484B-98C7-89815B0C7A3C}" type="presParOf" srcId="{6E546125-9BC5-42A6-9D1B-34B191AE1023}" destId="{5E7620D1-C3E8-4807-BC1A-A1DD28219563}" srcOrd="0" destOrd="0" presId="urn:microsoft.com/office/officeart/2005/8/layout/hProcess7#2"/>
    <dgm:cxn modelId="{FCE09748-626B-46D2-B02F-2CFECE3F9565}" type="presParOf" srcId="{6E546125-9BC5-42A6-9D1B-34B191AE1023}" destId="{8D652275-E819-456B-89B0-5141A65DEC99}" srcOrd="1" destOrd="0" presId="urn:microsoft.com/office/officeart/2005/8/layout/hProcess7#2"/>
    <dgm:cxn modelId="{A2D63EA6-BFD7-415B-850B-85DD5575F7D6}" type="presParOf" srcId="{6E546125-9BC5-42A6-9D1B-34B191AE1023}" destId="{EEA0015F-ABB3-4C3E-AB63-98B63184AB42}" srcOrd="2" destOrd="0" presId="urn:microsoft.com/office/officeart/2005/8/layout/hProcess7#2"/>
    <dgm:cxn modelId="{525D427D-73B9-47AD-A7AB-62D9CD274AC3}" type="presParOf" srcId="{737498C1-EDB6-48D2-888A-8DABAE4FB796}" destId="{A1669AEC-888F-4B0F-946A-7A2CE02250CF}" srcOrd="1" destOrd="0" presId="urn:microsoft.com/office/officeart/2005/8/layout/hProcess7#2"/>
    <dgm:cxn modelId="{5A35D954-00FD-4BA5-82E8-8D683C29E764}" type="presParOf" srcId="{737498C1-EDB6-48D2-888A-8DABAE4FB796}" destId="{93B96379-BCEA-46AB-8CD6-67809378E466}" srcOrd="2" destOrd="0" presId="urn:microsoft.com/office/officeart/2005/8/layout/hProcess7#2"/>
    <dgm:cxn modelId="{723909E9-BCB7-4E03-80EC-D150861B471B}" type="presParOf" srcId="{93B96379-BCEA-46AB-8CD6-67809378E466}" destId="{28A3444E-7381-4A2E-BD74-3C609F6A04BA}" srcOrd="0" destOrd="0" presId="urn:microsoft.com/office/officeart/2005/8/layout/hProcess7#2"/>
    <dgm:cxn modelId="{E21C2C59-0E0F-4F65-8081-DBDE94C73B05}" type="presParOf" srcId="{93B96379-BCEA-46AB-8CD6-67809378E466}" destId="{D543E1D3-5696-4B9B-B8AC-6C4C8EFE7253}" srcOrd="1" destOrd="0" presId="urn:microsoft.com/office/officeart/2005/8/layout/hProcess7#2"/>
    <dgm:cxn modelId="{B466F020-1BA6-4BB1-BC63-26E481DDD74E}" type="presParOf" srcId="{93B96379-BCEA-46AB-8CD6-67809378E466}" destId="{3F9D38C6-4396-4FAE-8E1B-C11DD6C9D90F}" srcOrd="2" destOrd="0" presId="urn:microsoft.com/office/officeart/2005/8/layout/hProcess7#2"/>
    <dgm:cxn modelId="{3B269D41-8514-4586-9EF9-9E4DD3294444}" type="presParOf" srcId="{737498C1-EDB6-48D2-888A-8DABAE4FB796}" destId="{79951B4C-301E-4F02-9F1F-1F2A3AC97497}" srcOrd="3" destOrd="0" presId="urn:microsoft.com/office/officeart/2005/8/layout/hProcess7#2"/>
    <dgm:cxn modelId="{90B170AC-9F6D-4096-B9DE-DA2BD3E45CC4}" type="presParOf" srcId="{737498C1-EDB6-48D2-888A-8DABAE4FB796}" destId="{6FD054FE-635D-4831-AB4D-01DD44084792}" srcOrd="4" destOrd="0" presId="urn:microsoft.com/office/officeart/2005/8/layout/hProcess7#2"/>
    <dgm:cxn modelId="{2E4189C2-88AF-4F99-898C-36D952B9A25F}" type="presParOf" srcId="{6FD054FE-635D-4831-AB4D-01DD44084792}" destId="{30C29EB9-335C-413C-A559-FF7E09E14D02}" srcOrd="0" destOrd="0" presId="urn:microsoft.com/office/officeart/2005/8/layout/hProcess7#2"/>
    <dgm:cxn modelId="{59282C66-1D35-4AA0-827D-367828E0026C}" type="presParOf" srcId="{6FD054FE-635D-4831-AB4D-01DD44084792}" destId="{484A01E0-3211-4010-BA2E-13AD70719E80}" srcOrd="1" destOrd="0" presId="urn:microsoft.com/office/officeart/2005/8/layout/hProcess7#2"/>
    <dgm:cxn modelId="{E707594A-57A0-46E0-9009-6AA87786719C}" type="presParOf" srcId="{6FD054FE-635D-4831-AB4D-01DD44084792}" destId="{A52F992D-BAEA-4F67-B725-75F1C3F29191}" srcOrd="2" destOrd="0" presId="urn:microsoft.com/office/officeart/2005/8/layout/hProcess7#2"/>
    <dgm:cxn modelId="{A481A4FF-E14C-4639-8BA2-F9D1E3305CCB}" type="presParOf" srcId="{737498C1-EDB6-48D2-888A-8DABAE4FB796}" destId="{EB2FFA8A-158E-46A1-894D-0F433D28B250}" srcOrd="5" destOrd="0" presId="urn:microsoft.com/office/officeart/2005/8/layout/hProcess7#2"/>
    <dgm:cxn modelId="{4ACB34A6-1960-497A-84E6-732E59B1424E}" type="presParOf" srcId="{737498C1-EDB6-48D2-888A-8DABAE4FB796}" destId="{368B616D-BF61-4C7F-B698-746043F91DB0}" srcOrd="6" destOrd="0" presId="urn:microsoft.com/office/officeart/2005/8/layout/hProcess7#2"/>
    <dgm:cxn modelId="{152E8A93-1713-4B9D-9ED6-40413E9F76EC}" type="presParOf" srcId="{368B616D-BF61-4C7F-B698-746043F91DB0}" destId="{4773A0E7-B36B-4B2B-A97E-582BDD60FC7A}" srcOrd="0" destOrd="0" presId="urn:microsoft.com/office/officeart/2005/8/layout/hProcess7#2"/>
    <dgm:cxn modelId="{46AF4E6C-C4AE-42D4-8D83-0120EF3B4BBC}" type="presParOf" srcId="{368B616D-BF61-4C7F-B698-746043F91DB0}" destId="{BF29DC5B-E429-4BA4-812B-560517AD928E}" srcOrd="1" destOrd="0" presId="urn:microsoft.com/office/officeart/2005/8/layout/hProcess7#2"/>
    <dgm:cxn modelId="{09FF8E6B-7E44-41DC-BAB5-15A22C22EE7E}" type="presParOf" srcId="{368B616D-BF61-4C7F-B698-746043F91DB0}" destId="{15D7F285-2A98-498D-B5B5-1F0786A79BCA}" srcOrd="2" destOrd="0" presId="urn:microsoft.com/office/officeart/2005/8/layout/hProcess7#2"/>
    <dgm:cxn modelId="{E6DBFABD-FD62-4477-9C9A-90AA4463C2EA}" type="presParOf" srcId="{737498C1-EDB6-48D2-888A-8DABAE4FB796}" destId="{209A439F-01E9-4D8E-B9D1-417982DA2C22}" srcOrd="7" destOrd="0" presId="urn:microsoft.com/office/officeart/2005/8/layout/hProcess7#2"/>
    <dgm:cxn modelId="{9CADE413-EF43-47BC-8DB0-A776E5F46E5D}" type="presParOf" srcId="{737498C1-EDB6-48D2-888A-8DABAE4FB796}" destId="{47DB851B-5B66-4AF3-9420-82702D029D5D}" srcOrd="8" destOrd="0" presId="urn:microsoft.com/office/officeart/2005/8/layout/hProcess7#2"/>
    <dgm:cxn modelId="{43C62066-032E-4B4C-AC9C-82C67865DD97}" type="presParOf" srcId="{47DB851B-5B66-4AF3-9420-82702D029D5D}" destId="{A5ABD45A-6F3F-4DEF-8D96-4B2A74A71192}" srcOrd="0" destOrd="0" presId="urn:microsoft.com/office/officeart/2005/8/layout/hProcess7#2"/>
    <dgm:cxn modelId="{FC8704DB-F057-45EE-A1C0-8BAA39F1B821}" type="presParOf" srcId="{47DB851B-5B66-4AF3-9420-82702D029D5D}" destId="{420EEDED-88B1-42F3-B822-4B8DE562FF15}" srcOrd="1" destOrd="0" presId="urn:microsoft.com/office/officeart/2005/8/layout/hProcess7#2"/>
    <dgm:cxn modelId="{023E08B5-1F8A-4C86-9AED-F92E2558A351}" type="presParOf" srcId="{47DB851B-5B66-4AF3-9420-82702D029D5D}" destId="{7F10279B-9158-48F9-B01E-C734E5535F1C}" srcOrd="2" destOrd="0" presId="urn:microsoft.com/office/officeart/2005/8/layout/hProcess7#2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E49230-75C8-4E41-AC5E-0CCCF108C240}">
      <dsp:nvSpPr>
        <dsp:cNvPr id="0" name=""/>
        <dsp:cNvSpPr/>
      </dsp:nvSpPr>
      <dsp:spPr>
        <a:xfrm>
          <a:off x="0" y="3059187"/>
          <a:ext cx="6096000" cy="100409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10 + 50 =</a:t>
          </a:r>
          <a:endParaRPr lang="cs-CZ" sz="1700" kern="1200" dirty="0"/>
        </a:p>
      </dsp:txBody>
      <dsp:txXfrm>
        <a:off x="0" y="3059187"/>
        <a:ext cx="6096000" cy="542210"/>
      </dsp:txXfrm>
    </dsp:sp>
    <dsp:sp modelId="{BE025870-FCE1-4003-B7A2-DCEAE391333E}">
      <dsp:nvSpPr>
        <dsp:cNvPr id="0" name=""/>
        <dsp:cNvSpPr/>
      </dsp:nvSpPr>
      <dsp:spPr>
        <a:xfrm>
          <a:off x="0" y="3581316"/>
          <a:ext cx="3047999" cy="461883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60 + 20 =</a:t>
          </a:r>
          <a:endParaRPr lang="cs-CZ" sz="2500" kern="1200" dirty="0"/>
        </a:p>
      </dsp:txBody>
      <dsp:txXfrm>
        <a:off x="0" y="3581316"/>
        <a:ext cx="3047999" cy="461883"/>
      </dsp:txXfrm>
    </dsp:sp>
    <dsp:sp modelId="{F0C3B18A-B6E5-4B77-AB92-577ACB0FB52C}">
      <dsp:nvSpPr>
        <dsp:cNvPr id="0" name=""/>
        <dsp:cNvSpPr/>
      </dsp:nvSpPr>
      <dsp:spPr>
        <a:xfrm>
          <a:off x="2976006" y="3602116"/>
          <a:ext cx="3047999" cy="461883"/>
        </a:xfrm>
        <a:prstGeom prst="rect">
          <a:avLst/>
        </a:prstGeom>
        <a:solidFill>
          <a:schemeClr val="accent5">
            <a:tint val="40000"/>
            <a:alpha val="90000"/>
            <a:hueOff val="-2148096"/>
            <a:satOff val="9651"/>
            <a:lumOff val="663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80 + 20 =</a:t>
          </a:r>
          <a:endParaRPr lang="cs-CZ" sz="2500" kern="1200" dirty="0"/>
        </a:p>
      </dsp:txBody>
      <dsp:txXfrm>
        <a:off x="2976006" y="3602116"/>
        <a:ext cx="3047999" cy="461883"/>
      </dsp:txXfrm>
    </dsp:sp>
    <dsp:sp modelId="{33A4CC60-8F91-4A4E-9502-66179A2B5756}">
      <dsp:nvSpPr>
        <dsp:cNvPr id="0" name=""/>
        <dsp:cNvSpPr/>
      </dsp:nvSpPr>
      <dsp:spPr>
        <a:xfrm rot="10800000">
          <a:off x="0" y="1529953"/>
          <a:ext cx="6096000" cy="1544296"/>
        </a:xfrm>
        <a:prstGeom prst="upArrowCallou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10 + 30 =</a:t>
          </a:r>
          <a:endParaRPr lang="cs-CZ" sz="1700" kern="1200" dirty="0"/>
        </a:p>
      </dsp:txBody>
      <dsp:txXfrm rot="-10800000">
        <a:off x="0" y="1529953"/>
        <a:ext cx="6096000" cy="542047"/>
      </dsp:txXfrm>
    </dsp:sp>
    <dsp:sp modelId="{69984559-3860-45C4-AB57-BF7A870C2586}">
      <dsp:nvSpPr>
        <dsp:cNvPr id="0" name=""/>
        <dsp:cNvSpPr/>
      </dsp:nvSpPr>
      <dsp:spPr>
        <a:xfrm>
          <a:off x="0" y="2072001"/>
          <a:ext cx="3047999" cy="461744"/>
        </a:xfrm>
        <a:prstGeom prst="rect">
          <a:avLst/>
        </a:prstGeom>
        <a:solidFill>
          <a:schemeClr val="accent5">
            <a:tint val="40000"/>
            <a:alpha val="90000"/>
            <a:hueOff val="-4296193"/>
            <a:satOff val="19301"/>
            <a:lumOff val="132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40 + 30 =</a:t>
          </a:r>
          <a:endParaRPr lang="cs-CZ" sz="2500" kern="1200" dirty="0"/>
        </a:p>
      </dsp:txBody>
      <dsp:txXfrm>
        <a:off x="0" y="2072001"/>
        <a:ext cx="3047999" cy="461744"/>
      </dsp:txXfrm>
    </dsp:sp>
    <dsp:sp modelId="{C77958F7-1308-4562-888D-1D7E5DC98E60}">
      <dsp:nvSpPr>
        <dsp:cNvPr id="0" name=""/>
        <dsp:cNvSpPr/>
      </dsp:nvSpPr>
      <dsp:spPr>
        <a:xfrm>
          <a:off x="3048000" y="2072001"/>
          <a:ext cx="3047999" cy="461744"/>
        </a:xfrm>
        <a:prstGeom prst="rect">
          <a:avLst/>
        </a:prstGeom>
        <a:solidFill>
          <a:schemeClr val="accent5">
            <a:tint val="40000"/>
            <a:alpha val="90000"/>
            <a:hueOff val="-6444289"/>
            <a:satOff val="28952"/>
            <a:lumOff val="199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70 + 20 =</a:t>
          </a:r>
          <a:endParaRPr lang="cs-CZ" sz="2500" kern="1200" dirty="0"/>
        </a:p>
      </dsp:txBody>
      <dsp:txXfrm>
        <a:off x="3048000" y="2072001"/>
        <a:ext cx="3047999" cy="461744"/>
      </dsp:txXfrm>
    </dsp:sp>
    <dsp:sp modelId="{AFF3DD3C-9872-416F-B4BE-940ECDEE57E7}">
      <dsp:nvSpPr>
        <dsp:cNvPr id="0" name=""/>
        <dsp:cNvSpPr/>
      </dsp:nvSpPr>
      <dsp:spPr>
        <a:xfrm rot="10800000">
          <a:off x="0" y="718"/>
          <a:ext cx="6096000" cy="1544296"/>
        </a:xfrm>
        <a:prstGeom prst="upArrowCallou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20 + 40 =</a:t>
          </a:r>
          <a:endParaRPr lang="cs-CZ" sz="1700" kern="1200" dirty="0"/>
        </a:p>
      </dsp:txBody>
      <dsp:txXfrm rot="-10800000">
        <a:off x="0" y="718"/>
        <a:ext cx="6096000" cy="542047"/>
      </dsp:txXfrm>
    </dsp:sp>
    <dsp:sp modelId="{10D28B78-2047-4CFF-91C6-0A85D05B2FA7}">
      <dsp:nvSpPr>
        <dsp:cNvPr id="0" name=""/>
        <dsp:cNvSpPr/>
      </dsp:nvSpPr>
      <dsp:spPr>
        <a:xfrm>
          <a:off x="0" y="542766"/>
          <a:ext cx="3047999" cy="461744"/>
        </a:xfrm>
        <a:prstGeom prst="rect">
          <a:avLst/>
        </a:prstGeom>
        <a:solidFill>
          <a:schemeClr val="accent5">
            <a:tint val="40000"/>
            <a:alpha val="90000"/>
            <a:hueOff val="-8592385"/>
            <a:satOff val="38602"/>
            <a:lumOff val="2654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60 + 30 =</a:t>
          </a:r>
          <a:endParaRPr lang="cs-CZ" sz="2500" kern="1200" dirty="0"/>
        </a:p>
      </dsp:txBody>
      <dsp:txXfrm>
        <a:off x="0" y="542766"/>
        <a:ext cx="3047999" cy="461744"/>
      </dsp:txXfrm>
    </dsp:sp>
    <dsp:sp modelId="{D1948B42-F215-437C-ABBA-7DFFF81B6599}">
      <dsp:nvSpPr>
        <dsp:cNvPr id="0" name=""/>
        <dsp:cNvSpPr/>
      </dsp:nvSpPr>
      <dsp:spPr>
        <a:xfrm>
          <a:off x="3048000" y="591840"/>
          <a:ext cx="3047999" cy="461744"/>
        </a:xfrm>
        <a:prstGeom prst="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0" tIns="31750" rIns="17780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90 + 10 =</a:t>
          </a:r>
          <a:endParaRPr lang="cs-CZ" sz="2500" kern="1200" dirty="0"/>
        </a:p>
      </dsp:txBody>
      <dsp:txXfrm>
        <a:off x="3048000" y="591840"/>
        <a:ext cx="3047999" cy="4617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57C117-E8C7-4F7D-A33E-CABC90D03C09}">
      <dsp:nvSpPr>
        <dsp:cNvPr id="0" name=""/>
        <dsp:cNvSpPr/>
      </dsp:nvSpPr>
      <dsp:spPr>
        <a:xfrm>
          <a:off x="495920" y="331"/>
          <a:ext cx="4736306" cy="43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80 – 40 =		80 – 10 =</a:t>
          </a:r>
          <a:endParaRPr lang="cs-CZ" sz="1800" kern="1200" dirty="0"/>
        </a:p>
      </dsp:txBody>
      <dsp:txXfrm>
        <a:off x="495920" y="331"/>
        <a:ext cx="4736306" cy="430573"/>
      </dsp:txXfrm>
    </dsp:sp>
    <dsp:sp modelId="{DE513DC2-AE90-4DEC-AB9D-792383ED83AF}">
      <dsp:nvSpPr>
        <dsp:cNvPr id="0" name=""/>
        <dsp:cNvSpPr/>
      </dsp:nvSpPr>
      <dsp:spPr>
        <a:xfrm>
          <a:off x="495920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0B7861-5E5B-42DA-A850-0CC216A4F16B}">
      <dsp:nvSpPr>
        <dsp:cNvPr id="0" name=""/>
        <dsp:cNvSpPr/>
      </dsp:nvSpPr>
      <dsp:spPr>
        <a:xfrm>
          <a:off x="1161634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496694"/>
            <a:satOff val="1991"/>
            <a:lumOff val="431"/>
            <a:alphaOff val="0"/>
          </a:schemeClr>
        </a:solidFill>
        <a:ln w="25400" cap="flat" cmpd="sng" algn="ctr">
          <a:solidFill>
            <a:schemeClr val="accent5">
              <a:hueOff val="-496694"/>
              <a:satOff val="1991"/>
              <a:lumOff val="4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C38627-2C22-4434-A807-66BBE701AC08}">
      <dsp:nvSpPr>
        <dsp:cNvPr id="0" name=""/>
        <dsp:cNvSpPr/>
      </dsp:nvSpPr>
      <dsp:spPr>
        <a:xfrm>
          <a:off x="1827874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993388"/>
            <a:satOff val="3981"/>
            <a:lumOff val="863"/>
            <a:alphaOff val="0"/>
          </a:schemeClr>
        </a:solidFill>
        <a:ln w="25400" cap="flat" cmpd="sng" algn="ctr">
          <a:solidFill>
            <a:schemeClr val="accent5">
              <a:hueOff val="-993388"/>
              <a:satOff val="3981"/>
              <a:lumOff val="8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4A22F7-98B3-4565-BFB4-82C85B5BA4B9}">
      <dsp:nvSpPr>
        <dsp:cNvPr id="0" name=""/>
        <dsp:cNvSpPr/>
      </dsp:nvSpPr>
      <dsp:spPr>
        <a:xfrm>
          <a:off x="2493589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1490082"/>
            <a:satOff val="5972"/>
            <a:lumOff val="1294"/>
            <a:alphaOff val="0"/>
          </a:schemeClr>
        </a:solidFill>
        <a:ln w="25400" cap="flat" cmpd="sng" algn="ctr">
          <a:solidFill>
            <a:schemeClr val="accent5">
              <a:hueOff val="-1490082"/>
              <a:satOff val="5972"/>
              <a:lumOff val="129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ECBC5C-2FE3-4F15-B849-7FB66960B08C}">
      <dsp:nvSpPr>
        <dsp:cNvPr id="0" name=""/>
        <dsp:cNvSpPr/>
      </dsp:nvSpPr>
      <dsp:spPr>
        <a:xfrm>
          <a:off x="3159829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 w="25400" cap="flat" cmpd="sng" algn="ctr">
          <a:solidFill>
            <a:schemeClr val="accent5">
              <a:hueOff val="-1986775"/>
              <a:satOff val="7962"/>
              <a:lumOff val="17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C8FF59-F2ED-4FF6-A376-81A33E73AD9E}">
      <dsp:nvSpPr>
        <dsp:cNvPr id="0" name=""/>
        <dsp:cNvSpPr/>
      </dsp:nvSpPr>
      <dsp:spPr>
        <a:xfrm>
          <a:off x="3825543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C387DD-BC1C-4F5F-A12D-E8E4B75ACA9F}">
      <dsp:nvSpPr>
        <dsp:cNvPr id="0" name=""/>
        <dsp:cNvSpPr/>
      </dsp:nvSpPr>
      <dsp:spPr>
        <a:xfrm>
          <a:off x="4491784" y="430905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2980163"/>
            <a:satOff val="11943"/>
            <a:lumOff val="2588"/>
            <a:alphaOff val="0"/>
          </a:schemeClr>
        </a:solidFill>
        <a:ln w="25400" cap="flat" cmpd="sng" algn="ctr">
          <a:solidFill>
            <a:schemeClr val="accent5">
              <a:hueOff val="-2980163"/>
              <a:satOff val="11943"/>
              <a:lumOff val="2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70E3EC-B057-497F-B782-5BB36622CFB3}">
      <dsp:nvSpPr>
        <dsp:cNvPr id="0" name=""/>
        <dsp:cNvSpPr/>
      </dsp:nvSpPr>
      <dsp:spPr>
        <a:xfrm>
          <a:off x="495920" y="518614"/>
          <a:ext cx="4797878" cy="7016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60 – 40 =		40 – 30 =</a:t>
          </a:r>
          <a:endParaRPr lang="cs-CZ" sz="1800" kern="1200" dirty="0"/>
        </a:p>
      </dsp:txBody>
      <dsp:txXfrm>
        <a:off x="495920" y="518614"/>
        <a:ext cx="4797878" cy="701675"/>
      </dsp:txXfrm>
    </dsp:sp>
    <dsp:sp modelId="{79D22D0F-D15C-4D22-A130-ABCF66B78D4E}">
      <dsp:nvSpPr>
        <dsp:cNvPr id="0" name=""/>
        <dsp:cNvSpPr/>
      </dsp:nvSpPr>
      <dsp:spPr>
        <a:xfrm>
          <a:off x="495920" y="1378166"/>
          <a:ext cx="4736306" cy="43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30 – 20 =		70 – 30 =</a:t>
          </a:r>
          <a:endParaRPr lang="cs-CZ" sz="1800" kern="1200" dirty="0"/>
        </a:p>
      </dsp:txBody>
      <dsp:txXfrm>
        <a:off x="495920" y="1378166"/>
        <a:ext cx="4736306" cy="430573"/>
      </dsp:txXfrm>
    </dsp:sp>
    <dsp:sp modelId="{B521F831-675B-466C-BBA1-8B4E40B7181D}">
      <dsp:nvSpPr>
        <dsp:cNvPr id="0" name=""/>
        <dsp:cNvSpPr/>
      </dsp:nvSpPr>
      <dsp:spPr>
        <a:xfrm>
          <a:off x="495920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3476857"/>
            <a:satOff val="13934"/>
            <a:lumOff val="3020"/>
            <a:alphaOff val="0"/>
          </a:schemeClr>
        </a:solidFill>
        <a:ln w="25400" cap="flat" cmpd="sng" algn="ctr">
          <a:solidFill>
            <a:schemeClr val="accent5">
              <a:hueOff val="-3476857"/>
              <a:satOff val="13934"/>
              <a:lumOff val="3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A4EBA6-F5F3-4362-9AB0-89636A4BCC8A}">
      <dsp:nvSpPr>
        <dsp:cNvPr id="0" name=""/>
        <dsp:cNvSpPr/>
      </dsp:nvSpPr>
      <dsp:spPr>
        <a:xfrm>
          <a:off x="1161634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 w="25400" cap="flat" cmpd="sng" algn="ctr">
          <a:solidFill>
            <a:schemeClr val="accent5">
              <a:hueOff val="-3973551"/>
              <a:satOff val="15924"/>
              <a:lumOff val="345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6F455E-C57D-43C4-AE86-3BAC46A3A2EC}">
      <dsp:nvSpPr>
        <dsp:cNvPr id="0" name=""/>
        <dsp:cNvSpPr/>
      </dsp:nvSpPr>
      <dsp:spPr>
        <a:xfrm>
          <a:off x="1827874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4470244"/>
            <a:satOff val="17915"/>
            <a:lumOff val="3883"/>
            <a:alphaOff val="0"/>
          </a:schemeClr>
        </a:solidFill>
        <a:ln w="25400" cap="flat" cmpd="sng" algn="ctr">
          <a:solidFill>
            <a:schemeClr val="accent5">
              <a:hueOff val="-4470244"/>
              <a:satOff val="17915"/>
              <a:lumOff val="38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4AFC6B-D54A-4290-8D66-666068FA5DAD}">
      <dsp:nvSpPr>
        <dsp:cNvPr id="0" name=""/>
        <dsp:cNvSpPr/>
      </dsp:nvSpPr>
      <dsp:spPr>
        <a:xfrm>
          <a:off x="2493589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13E964-861E-43B1-A08D-2FD7A36798DD}">
      <dsp:nvSpPr>
        <dsp:cNvPr id="0" name=""/>
        <dsp:cNvSpPr/>
      </dsp:nvSpPr>
      <dsp:spPr>
        <a:xfrm>
          <a:off x="3159829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5463632"/>
            <a:satOff val="21896"/>
            <a:lumOff val="4745"/>
            <a:alphaOff val="0"/>
          </a:schemeClr>
        </a:solidFill>
        <a:ln w="25400" cap="flat" cmpd="sng" algn="ctr">
          <a:solidFill>
            <a:schemeClr val="accent5">
              <a:hueOff val="-5463632"/>
              <a:satOff val="21896"/>
              <a:lumOff val="4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55544C-45D8-4D2E-A8C4-406E7017AAD6}">
      <dsp:nvSpPr>
        <dsp:cNvPr id="0" name=""/>
        <dsp:cNvSpPr/>
      </dsp:nvSpPr>
      <dsp:spPr>
        <a:xfrm>
          <a:off x="3825543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 w="25400" cap="flat" cmpd="sng" algn="ctr">
          <a:solidFill>
            <a:schemeClr val="accent5">
              <a:hueOff val="-5960326"/>
              <a:satOff val="23887"/>
              <a:lumOff val="51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660B59-77C6-4667-97A6-45349B586861}">
      <dsp:nvSpPr>
        <dsp:cNvPr id="0" name=""/>
        <dsp:cNvSpPr/>
      </dsp:nvSpPr>
      <dsp:spPr>
        <a:xfrm>
          <a:off x="4491784" y="1808739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6457019"/>
            <a:satOff val="25877"/>
            <a:lumOff val="5608"/>
            <a:alphaOff val="0"/>
          </a:schemeClr>
        </a:solidFill>
        <a:ln w="25400" cap="flat" cmpd="sng" algn="ctr">
          <a:solidFill>
            <a:schemeClr val="accent5">
              <a:hueOff val="-6457019"/>
              <a:satOff val="25877"/>
              <a:lumOff val="56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8EFC41-AED3-47EB-AC32-B35E19F177ED}">
      <dsp:nvSpPr>
        <dsp:cNvPr id="0" name=""/>
        <dsp:cNvSpPr/>
      </dsp:nvSpPr>
      <dsp:spPr>
        <a:xfrm>
          <a:off x="495920" y="1896449"/>
          <a:ext cx="4797878" cy="7016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90 – 50 =		60 – 20 =</a:t>
          </a:r>
          <a:endParaRPr lang="cs-CZ" sz="1800" kern="1200" dirty="0"/>
        </a:p>
      </dsp:txBody>
      <dsp:txXfrm>
        <a:off x="495920" y="1896449"/>
        <a:ext cx="4797878" cy="701675"/>
      </dsp:txXfrm>
    </dsp:sp>
    <dsp:sp modelId="{79B2CBB3-6DB7-4CFD-9157-29EA3E42B83B}">
      <dsp:nvSpPr>
        <dsp:cNvPr id="0" name=""/>
        <dsp:cNvSpPr/>
      </dsp:nvSpPr>
      <dsp:spPr>
        <a:xfrm>
          <a:off x="495920" y="2756001"/>
          <a:ext cx="4736306" cy="43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50 – 30 =		30 – 10 =</a:t>
          </a:r>
          <a:endParaRPr lang="cs-CZ" sz="1800" kern="1200" dirty="0"/>
        </a:p>
      </dsp:txBody>
      <dsp:txXfrm>
        <a:off x="495920" y="2756001"/>
        <a:ext cx="4736306" cy="430573"/>
      </dsp:txXfrm>
    </dsp:sp>
    <dsp:sp modelId="{1D18F551-9AA2-45C5-8D63-A49FEDAD37D7}">
      <dsp:nvSpPr>
        <dsp:cNvPr id="0" name=""/>
        <dsp:cNvSpPr/>
      </dsp:nvSpPr>
      <dsp:spPr>
        <a:xfrm>
          <a:off x="495920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6953714"/>
            <a:satOff val="27868"/>
            <a:lumOff val="6040"/>
            <a:alphaOff val="0"/>
          </a:schemeClr>
        </a:solidFill>
        <a:ln w="25400" cap="flat" cmpd="sng" algn="ctr">
          <a:solidFill>
            <a:schemeClr val="accent5">
              <a:hueOff val="-6953714"/>
              <a:satOff val="27868"/>
              <a:lumOff val="60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F88968-AB6D-473C-98A1-F2FDA7B44062}">
      <dsp:nvSpPr>
        <dsp:cNvPr id="0" name=""/>
        <dsp:cNvSpPr/>
      </dsp:nvSpPr>
      <dsp:spPr>
        <a:xfrm>
          <a:off x="1161634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BDE36F-D12A-4A18-BC81-B589F1E8B518}">
      <dsp:nvSpPr>
        <dsp:cNvPr id="0" name=""/>
        <dsp:cNvSpPr/>
      </dsp:nvSpPr>
      <dsp:spPr>
        <a:xfrm>
          <a:off x="1827874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 w="25400" cap="flat" cmpd="sng" algn="ctr">
          <a:solidFill>
            <a:schemeClr val="accent5">
              <a:hueOff val="-7947101"/>
              <a:satOff val="31849"/>
              <a:lumOff val="690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B525AF-CF4E-4163-B93B-E39806B827DA}">
      <dsp:nvSpPr>
        <dsp:cNvPr id="0" name=""/>
        <dsp:cNvSpPr/>
      </dsp:nvSpPr>
      <dsp:spPr>
        <a:xfrm>
          <a:off x="2493589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8443795"/>
            <a:satOff val="33839"/>
            <a:lumOff val="7334"/>
            <a:alphaOff val="0"/>
          </a:schemeClr>
        </a:solidFill>
        <a:ln w="25400" cap="flat" cmpd="sng" algn="ctr">
          <a:solidFill>
            <a:schemeClr val="accent5">
              <a:hueOff val="-8443795"/>
              <a:satOff val="33839"/>
              <a:lumOff val="733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505376-2A28-4EEF-83D7-5FD9D3B147D9}">
      <dsp:nvSpPr>
        <dsp:cNvPr id="0" name=""/>
        <dsp:cNvSpPr/>
      </dsp:nvSpPr>
      <dsp:spPr>
        <a:xfrm>
          <a:off x="3159829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8940489"/>
            <a:satOff val="35830"/>
            <a:lumOff val="7765"/>
            <a:alphaOff val="0"/>
          </a:schemeClr>
        </a:solidFill>
        <a:ln w="25400" cap="flat" cmpd="sng" algn="ctr">
          <a:solidFill>
            <a:schemeClr val="accent5">
              <a:hueOff val="-8940489"/>
              <a:satOff val="35830"/>
              <a:lumOff val="7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E84D60-B13E-4107-AB6D-CB9ED1A73122}">
      <dsp:nvSpPr>
        <dsp:cNvPr id="0" name=""/>
        <dsp:cNvSpPr/>
      </dsp:nvSpPr>
      <dsp:spPr>
        <a:xfrm>
          <a:off x="3825543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9437183"/>
            <a:satOff val="37820"/>
            <a:lumOff val="8197"/>
            <a:alphaOff val="0"/>
          </a:schemeClr>
        </a:solidFill>
        <a:ln w="25400" cap="flat" cmpd="sng" algn="ctr">
          <a:solidFill>
            <a:schemeClr val="accent5">
              <a:hueOff val="-9437183"/>
              <a:satOff val="37820"/>
              <a:lumOff val="819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1FD247-BD8E-4C82-AED7-0B740C6040B5}">
      <dsp:nvSpPr>
        <dsp:cNvPr id="0" name=""/>
        <dsp:cNvSpPr/>
      </dsp:nvSpPr>
      <dsp:spPr>
        <a:xfrm>
          <a:off x="4491784" y="3186574"/>
          <a:ext cx="1108295" cy="877093"/>
        </a:xfrm>
        <a:prstGeom prst="chevron">
          <a:avLst>
            <a:gd name="adj" fmla="val 7061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12B9A4-2C0A-41FB-92BA-37BD92E7E725}">
      <dsp:nvSpPr>
        <dsp:cNvPr id="0" name=""/>
        <dsp:cNvSpPr/>
      </dsp:nvSpPr>
      <dsp:spPr>
        <a:xfrm>
          <a:off x="495920" y="3274283"/>
          <a:ext cx="4797878" cy="7016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70 – 60 =		20 – 10 =</a:t>
          </a:r>
          <a:endParaRPr lang="cs-CZ" sz="1800" kern="1200" dirty="0"/>
        </a:p>
      </dsp:txBody>
      <dsp:txXfrm>
        <a:off x="495920" y="3274283"/>
        <a:ext cx="4797878" cy="7016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FB95C9-A858-48C2-85A4-D15614D32744}">
      <dsp:nvSpPr>
        <dsp:cNvPr id="0" name=""/>
        <dsp:cNvSpPr/>
      </dsp:nvSpPr>
      <dsp:spPr>
        <a:xfrm>
          <a:off x="851296" y="49"/>
          <a:ext cx="1098351" cy="109835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40</a:t>
          </a:r>
          <a:endParaRPr lang="cs-CZ" sz="1400" kern="1200" dirty="0"/>
        </a:p>
      </dsp:txBody>
      <dsp:txXfrm>
        <a:off x="1012146" y="160899"/>
        <a:ext cx="776651" cy="776651"/>
      </dsp:txXfrm>
    </dsp:sp>
    <dsp:sp modelId="{6D509CBF-000F-4BCA-B875-967947ACC9B1}">
      <dsp:nvSpPr>
        <dsp:cNvPr id="0" name=""/>
        <dsp:cNvSpPr/>
      </dsp:nvSpPr>
      <dsp:spPr>
        <a:xfrm rot="10800000">
          <a:off x="1208261" y="1241772"/>
          <a:ext cx="384423" cy="297388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5180C7-ADAD-458E-BD5F-55E3B186C533}">
      <dsp:nvSpPr>
        <dsp:cNvPr id="0" name=""/>
        <dsp:cNvSpPr/>
      </dsp:nvSpPr>
      <dsp:spPr>
        <a:xfrm>
          <a:off x="1034172" y="1665699"/>
          <a:ext cx="732600" cy="7326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+20</a:t>
          </a:r>
          <a:endParaRPr lang="cs-CZ" sz="1800" kern="1200" dirty="0"/>
        </a:p>
      </dsp:txBody>
      <dsp:txXfrm>
        <a:off x="1141459" y="1772986"/>
        <a:ext cx="518026" cy="518026"/>
      </dsp:txXfrm>
    </dsp:sp>
    <dsp:sp modelId="{912D5F82-1154-4612-A523-A24902C31016}">
      <dsp:nvSpPr>
        <dsp:cNvPr id="0" name=""/>
        <dsp:cNvSpPr/>
      </dsp:nvSpPr>
      <dsp:spPr>
        <a:xfrm rot="10800000">
          <a:off x="1208261" y="2633109"/>
          <a:ext cx="384423" cy="297388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F41F8C-CE36-4308-8EEA-9FA0D42D9735}">
      <dsp:nvSpPr>
        <dsp:cNvPr id="0" name=""/>
        <dsp:cNvSpPr/>
      </dsp:nvSpPr>
      <dsp:spPr>
        <a:xfrm>
          <a:off x="1034172" y="3148474"/>
          <a:ext cx="732600" cy="7326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+30</a:t>
          </a:r>
          <a:endParaRPr lang="cs-CZ" sz="1800" kern="1200" dirty="0"/>
        </a:p>
      </dsp:txBody>
      <dsp:txXfrm>
        <a:off x="1141459" y="3255761"/>
        <a:ext cx="518026" cy="518026"/>
      </dsp:txXfrm>
    </dsp:sp>
    <dsp:sp modelId="{A2565FE0-874D-47F2-8CCC-E2212750ACB0}">
      <dsp:nvSpPr>
        <dsp:cNvPr id="0" name=""/>
        <dsp:cNvSpPr/>
      </dsp:nvSpPr>
      <dsp:spPr>
        <a:xfrm rot="5400000">
          <a:off x="2040441" y="3366080"/>
          <a:ext cx="384423" cy="297388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F434F7-5884-4923-8550-EF785DF8C5AE}">
      <dsp:nvSpPr>
        <dsp:cNvPr id="0" name=""/>
        <dsp:cNvSpPr/>
      </dsp:nvSpPr>
      <dsp:spPr>
        <a:xfrm>
          <a:off x="2681699" y="3148474"/>
          <a:ext cx="732600" cy="73260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-80</a:t>
          </a:r>
          <a:endParaRPr lang="cs-CZ" sz="1800" kern="1200" dirty="0"/>
        </a:p>
      </dsp:txBody>
      <dsp:txXfrm>
        <a:off x="2788986" y="3255761"/>
        <a:ext cx="518026" cy="518026"/>
      </dsp:txXfrm>
    </dsp:sp>
    <dsp:sp modelId="{3A1F3789-67F8-4428-A28A-B2A23097DF34}">
      <dsp:nvSpPr>
        <dsp:cNvPr id="0" name=""/>
        <dsp:cNvSpPr/>
      </dsp:nvSpPr>
      <dsp:spPr>
        <a:xfrm>
          <a:off x="2855788" y="2616276"/>
          <a:ext cx="384423" cy="297388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031AB7-4E84-4B2D-8134-1A3F7D4F362A}">
      <dsp:nvSpPr>
        <dsp:cNvPr id="0" name=""/>
        <dsp:cNvSpPr/>
      </dsp:nvSpPr>
      <dsp:spPr>
        <a:xfrm>
          <a:off x="2681699" y="1665699"/>
          <a:ext cx="732600" cy="73260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+ 50</a:t>
          </a:r>
          <a:endParaRPr lang="cs-CZ" sz="1800" kern="1200" dirty="0"/>
        </a:p>
      </dsp:txBody>
      <dsp:txXfrm>
        <a:off x="2788986" y="1772986"/>
        <a:ext cx="518026" cy="518026"/>
      </dsp:txXfrm>
    </dsp:sp>
    <dsp:sp modelId="{87C05349-6ACE-48C4-9E1B-95D703542662}">
      <dsp:nvSpPr>
        <dsp:cNvPr id="0" name=""/>
        <dsp:cNvSpPr/>
      </dsp:nvSpPr>
      <dsp:spPr>
        <a:xfrm>
          <a:off x="2855788" y="1133501"/>
          <a:ext cx="384423" cy="297388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2BF576-BC9F-4247-B138-FB19DCFB5D36}">
      <dsp:nvSpPr>
        <dsp:cNvPr id="0" name=""/>
        <dsp:cNvSpPr/>
      </dsp:nvSpPr>
      <dsp:spPr>
        <a:xfrm>
          <a:off x="2681699" y="182925"/>
          <a:ext cx="732600" cy="7326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+30</a:t>
          </a:r>
          <a:endParaRPr lang="cs-CZ" sz="1800" kern="1200" dirty="0"/>
        </a:p>
      </dsp:txBody>
      <dsp:txXfrm>
        <a:off x="2788986" y="290212"/>
        <a:ext cx="518026" cy="518026"/>
      </dsp:txXfrm>
    </dsp:sp>
    <dsp:sp modelId="{955300C2-EF56-4444-85AB-5B1415A7D26F}">
      <dsp:nvSpPr>
        <dsp:cNvPr id="0" name=""/>
        <dsp:cNvSpPr/>
      </dsp:nvSpPr>
      <dsp:spPr>
        <a:xfrm rot="5400000">
          <a:off x="3687968" y="400531"/>
          <a:ext cx="384423" cy="297388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0A3760-A8F0-480C-AEFB-D43AAF4462F8}">
      <dsp:nvSpPr>
        <dsp:cNvPr id="0" name=""/>
        <dsp:cNvSpPr/>
      </dsp:nvSpPr>
      <dsp:spPr>
        <a:xfrm>
          <a:off x="4329227" y="182925"/>
          <a:ext cx="732600" cy="7326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-70</a:t>
          </a:r>
          <a:endParaRPr lang="cs-CZ" sz="1800" kern="1200" dirty="0"/>
        </a:p>
      </dsp:txBody>
      <dsp:txXfrm>
        <a:off x="4436514" y="290212"/>
        <a:ext cx="518026" cy="518026"/>
      </dsp:txXfrm>
    </dsp:sp>
    <dsp:sp modelId="{89BB7983-0EA4-4D05-BCE7-3A0683329F0B}">
      <dsp:nvSpPr>
        <dsp:cNvPr id="0" name=""/>
        <dsp:cNvSpPr/>
      </dsp:nvSpPr>
      <dsp:spPr>
        <a:xfrm rot="10765565">
          <a:off x="4510857" y="1153466"/>
          <a:ext cx="384423" cy="297388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5CA9F2-E853-4252-8BFB-49F41C879AE4}">
      <dsp:nvSpPr>
        <dsp:cNvPr id="0" name=""/>
        <dsp:cNvSpPr/>
      </dsp:nvSpPr>
      <dsp:spPr>
        <a:xfrm>
          <a:off x="4344142" y="1671963"/>
          <a:ext cx="732600" cy="7326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+80</a:t>
          </a:r>
          <a:endParaRPr lang="cs-CZ" sz="1800" kern="1200" dirty="0"/>
        </a:p>
      </dsp:txBody>
      <dsp:txXfrm>
        <a:off x="4451429" y="1779250"/>
        <a:ext cx="518026" cy="518026"/>
      </dsp:txXfrm>
    </dsp:sp>
    <dsp:sp modelId="{874D3C28-BE71-4C06-BBC2-A39057C3B358}">
      <dsp:nvSpPr>
        <dsp:cNvPr id="0" name=""/>
        <dsp:cNvSpPr/>
      </dsp:nvSpPr>
      <dsp:spPr>
        <a:xfrm rot="10834727">
          <a:off x="4511612" y="2544808"/>
          <a:ext cx="384423" cy="297388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FFAD37-01A8-47AD-8105-FF4DDD02E739}">
      <dsp:nvSpPr>
        <dsp:cNvPr id="0" name=""/>
        <dsp:cNvSpPr/>
      </dsp:nvSpPr>
      <dsp:spPr>
        <a:xfrm>
          <a:off x="4146351" y="2965598"/>
          <a:ext cx="1098351" cy="109835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=100</a:t>
          </a:r>
          <a:endParaRPr lang="cs-CZ" sz="2500" kern="1200" dirty="0"/>
        </a:p>
      </dsp:txBody>
      <dsp:txXfrm>
        <a:off x="4307201" y="3126448"/>
        <a:ext cx="776651" cy="7766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TabbedArc+Icon#1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diagrams.loki3.com/TabbedArc+Icon#1">
  <dgm:title val="Oblouk ze záložek"/>
  <dgm:desc val="Používejte k zobrazení sady souvisejících položek překlenujících společnou oblast. Nejvhodnější je pro malé množství textu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Propojené kruhy"/>
  <dgm:desc val="Používejte k zobrazení překrývajících se nebo propojených myšlenek nebo konceptů. Prvních sedm řádků textu úrovně 1 odpovídá kruhu. Nepoužitý text se nezobrazuje, zůstává však k dispozici, pokud rozložení přepnete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7#2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10A4A-B1BD-4F7C-A042-87A832C741F5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21B988-CD1C-4F23-9FC1-7D581C88B4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73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Pomocí klávesnice nebo perem doplň součty.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1B988-CD1C-4F23-9FC1-7D581C88B4C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028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perem doplň rozdíly.</a:t>
            </a:r>
            <a:r>
              <a:rPr lang="cs-CZ" baseline="0" dirty="0" smtClean="0"/>
              <a:t> Neukládej!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1B988-CD1C-4F23-9FC1-7D581C88B4C3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757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Počítej zpaměti.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1B988-CD1C-4F23-9FC1-7D581C88B4C3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6515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Pomocí klávesnice nebo perem doplň čísla.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1B988-CD1C-4F23-9FC1-7D581C88B4C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436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Přetáhni správně šipky mezi čísla. Neukládej!.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1B988-CD1C-4F23-9FC1-7D581C88B4C3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964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Přetáhni válce do řady od nejnižšího</a:t>
            </a:r>
            <a:r>
              <a:rPr lang="cs-CZ" baseline="0" dirty="0" smtClean="0"/>
              <a:t> čísla k nejvyššímu.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1B988-CD1C-4F23-9FC1-7D581C88B4C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862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Pomocí klávesnice nebo perem doplň prostřední číslo.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1B988-CD1C-4F23-9FC1-7D581C88B4C3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69329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perem doplň okrajová čísla.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1B988-CD1C-4F23-9FC1-7D581C88B4C3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93431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Pomocí klávesnice nebo perem doplň výsledky.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1B988-CD1C-4F23-9FC1-7D581C88B4C3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7760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Pomocí klávesnice nebo perem doplň výsledky.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21B988-CD1C-4F23-9FC1-7D581C88B4C3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5573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13" Type="http://schemas.openxmlformats.org/officeDocument/2006/relationships/diagramData" Target="../diagrams/data6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1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6" Type="http://schemas.openxmlformats.org/officeDocument/2006/relationships/diagramColors" Target="../diagrams/colors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Relationship Id="rId1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13" Type="http://schemas.openxmlformats.org/officeDocument/2006/relationships/diagramData" Target="../diagrams/data9.xml"/><Relationship Id="rId18" Type="http://schemas.openxmlformats.org/officeDocument/2006/relationships/diagramData" Target="../diagrams/data10.xml"/><Relationship Id="rId26" Type="http://schemas.openxmlformats.org/officeDocument/2006/relationships/diagramColors" Target="../diagrams/colors11.xml"/><Relationship Id="rId3" Type="http://schemas.openxmlformats.org/officeDocument/2006/relationships/diagramData" Target="../diagrams/data7.xml"/><Relationship Id="rId21" Type="http://schemas.openxmlformats.org/officeDocument/2006/relationships/diagramColors" Target="../diagrams/colors10.xml"/><Relationship Id="rId7" Type="http://schemas.microsoft.com/office/2007/relationships/diagramDrawing" Target="../diagrams/drawing7.xml"/><Relationship Id="rId12" Type="http://schemas.microsoft.com/office/2007/relationships/diagramDrawing" Target="../diagrams/drawing8.xml"/><Relationship Id="rId17" Type="http://schemas.microsoft.com/office/2007/relationships/diagramDrawing" Target="../diagrams/drawing9.xml"/><Relationship Id="rId25" Type="http://schemas.openxmlformats.org/officeDocument/2006/relationships/diagramQuickStyle" Target="../diagrams/quickStyle11.xml"/><Relationship Id="rId2" Type="http://schemas.openxmlformats.org/officeDocument/2006/relationships/notesSlide" Target="../notesSlides/notesSlide8.xml"/><Relationship Id="rId16" Type="http://schemas.openxmlformats.org/officeDocument/2006/relationships/diagramColors" Target="../diagrams/colors9.xml"/><Relationship Id="rId20" Type="http://schemas.openxmlformats.org/officeDocument/2006/relationships/diagramQuickStyle" Target="../diagrams/quickStyle10.xml"/><Relationship Id="rId29" Type="http://schemas.openxmlformats.org/officeDocument/2006/relationships/diagramLayout" Target="../diagrams/layout1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7.xml"/><Relationship Id="rId11" Type="http://schemas.openxmlformats.org/officeDocument/2006/relationships/diagramColors" Target="../diagrams/colors8.xml"/><Relationship Id="rId24" Type="http://schemas.openxmlformats.org/officeDocument/2006/relationships/diagramLayout" Target="../diagrams/layout11.xml"/><Relationship Id="rId32" Type="http://schemas.microsoft.com/office/2007/relationships/diagramDrawing" Target="../diagrams/drawing12.xml"/><Relationship Id="rId5" Type="http://schemas.openxmlformats.org/officeDocument/2006/relationships/diagramQuickStyle" Target="../diagrams/quickStyle7.xml"/><Relationship Id="rId15" Type="http://schemas.openxmlformats.org/officeDocument/2006/relationships/diagramQuickStyle" Target="../diagrams/quickStyle9.xml"/><Relationship Id="rId23" Type="http://schemas.openxmlformats.org/officeDocument/2006/relationships/diagramData" Target="../diagrams/data11.xml"/><Relationship Id="rId28" Type="http://schemas.openxmlformats.org/officeDocument/2006/relationships/diagramData" Target="../diagrams/data12.xml"/><Relationship Id="rId10" Type="http://schemas.openxmlformats.org/officeDocument/2006/relationships/diagramQuickStyle" Target="../diagrams/quickStyle8.xml"/><Relationship Id="rId19" Type="http://schemas.openxmlformats.org/officeDocument/2006/relationships/diagramLayout" Target="../diagrams/layout10.xml"/><Relationship Id="rId31" Type="http://schemas.openxmlformats.org/officeDocument/2006/relationships/diagramColors" Target="../diagrams/colors12.xml"/><Relationship Id="rId4" Type="http://schemas.openxmlformats.org/officeDocument/2006/relationships/diagramLayout" Target="../diagrams/layout7.xml"/><Relationship Id="rId9" Type="http://schemas.openxmlformats.org/officeDocument/2006/relationships/diagramLayout" Target="../diagrams/layout8.xml"/><Relationship Id="rId14" Type="http://schemas.openxmlformats.org/officeDocument/2006/relationships/diagramLayout" Target="../diagrams/layout9.xml"/><Relationship Id="rId22" Type="http://schemas.microsoft.com/office/2007/relationships/diagramDrawing" Target="../diagrams/drawing10.xml"/><Relationship Id="rId27" Type="http://schemas.microsoft.com/office/2007/relationships/diagramDrawing" Target="../diagrams/drawing11.xml"/><Relationship Id="rId30" Type="http://schemas.openxmlformats.org/officeDocument/2006/relationships/diagramQuickStyle" Target="../diagrams/quickStyle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4.xml"/><Relationship Id="rId13" Type="http://schemas.openxmlformats.org/officeDocument/2006/relationships/diagramData" Target="../diagrams/data15.xml"/><Relationship Id="rId18" Type="http://schemas.openxmlformats.org/officeDocument/2006/relationships/diagramData" Target="../diagrams/data16.xml"/><Relationship Id="rId26" Type="http://schemas.openxmlformats.org/officeDocument/2006/relationships/diagramColors" Target="../diagrams/colors17.xml"/><Relationship Id="rId3" Type="http://schemas.openxmlformats.org/officeDocument/2006/relationships/diagramData" Target="../diagrams/data13.xml"/><Relationship Id="rId21" Type="http://schemas.openxmlformats.org/officeDocument/2006/relationships/diagramColors" Target="../diagrams/colors16.xml"/><Relationship Id="rId7" Type="http://schemas.microsoft.com/office/2007/relationships/diagramDrawing" Target="../diagrams/drawing13.xml"/><Relationship Id="rId12" Type="http://schemas.microsoft.com/office/2007/relationships/diagramDrawing" Target="../diagrams/drawing14.xml"/><Relationship Id="rId17" Type="http://schemas.microsoft.com/office/2007/relationships/diagramDrawing" Target="../diagrams/drawing15.xml"/><Relationship Id="rId25" Type="http://schemas.openxmlformats.org/officeDocument/2006/relationships/diagramQuickStyle" Target="../diagrams/quickStyle17.xml"/><Relationship Id="rId2" Type="http://schemas.openxmlformats.org/officeDocument/2006/relationships/notesSlide" Target="../notesSlides/notesSlide9.xml"/><Relationship Id="rId16" Type="http://schemas.openxmlformats.org/officeDocument/2006/relationships/diagramColors" Target="../diagrams/colors15.xml"/><Relationship Id="rId20" Type="http://schemas.openxmlformats.org/officeDocument/2006/relationships/diagramQuickStyle" Target="../diagrams/quickStyle1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3.xml"/><Relationship Id="rId11" Type="http://schemas.openxmlformats.org/officeDocument/2006/relationships/diagramColors" Target="../diagrams/colors14.xml"/><Relationship Id="rId24" Type="http://schemas.openxmlformats.org/officeDocument/2006/relationships/diagramLayout" Target="../diagrams/layout17.xml"/><Relationship Id="rId5" Type="http://schemas.openxmlformats.org/officeDocument/2006/relationships/diagramQuickStyle" Target="../diagrams/quickStyle13.xml"/><Relationship Id="rId15" Type="http://schemas.openxmlformats.org/officeDocument/2006/relationships/diagramQuickStyle" Target="../diagrams/quickStyle15.xml"/><Relationship Id="rId23" Type="http://schemas.openxmlformats.org/officeDocument/2006/relationships/diagramData" Target="../diagrams/data17.xml"/><Relationship Id="rId10" Type="http://schemas.openxmlformats.org/officeDocument/2006/relationships/diagramQuickStyle" Target="../diagrams/quickStyle14.xml"/><Relationship Id="rId19" Type="http://schemas.openxmlformats.org/officeDocument/2006/relationships/diagramLayout" Target="../diagrams/layout16.xml"/><Relationship Id="rId4" Type="http://schemas.openxmlformats.org/officeDocument/2006/relationships/diagramLayout" Target="../diagrams/layout13.xml"/><Relationship Id="rId9" Type="http://schemas.openxmlformats.org/officeDocument/2006/relationships/diagramLayout" Target="../diagrams/layout14.xml"/><Relationship Id="rId14" Type="http://schemas.openxmlformats.org/officeDocument/2006/relationships/diagramLayout" Target="../diagrams/layout15.xml"/><Relationship Id="rId22" Type="http://schemas.microsoft.com/office/2007/relationships/diagramDrawing" Target="../diagrams/drawing16.xml"/><Relationship Id="rId27" Type="http://schemas.microsoft.com/office/2007/relationships/diagramDrawing" Target="../diagrams/drawing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85800" y="3284984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smtClean="0"/>
              <a:t>VY_32_INOVACE_17_ Sčítání a odčítání desítek do 100</a:t>
            </a:r>
            <a:endParaRPr lang="cs-CZ" sz="3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53854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/>
              <a:t>Matematika a její aplikace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724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Danuše Manová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38090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58343" y="1564516"/>
            <a:ext cx="69124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/>
              <a:t>ANOTACE</a:t>
            </a:r>
          </a:p>
          <a:p>
            <a:pPr algn="ctr"/>
            <a:r>
              <a:rPr lang="cs-CZ" sz="2400" smtClean="0"/>
              <a:t>DUM </a:t>
            </a:r>
            <a:r>
              <a:rPr lang="cs-CZ" sz="2400" dirty="0" smtClean="0"/>
              <a:t>slouží k procvičování sčítání a odčítání po</a:t>
            </a:r>
          </a:p>
          <a:p>
            <a:pPr algn="ctr"/>
            <a:r>
              <a:rPr lang="cs-CZ" sz="2400" dirty="0" smtClean="0"/>
              <a:t>desítkách do 100</a:t>
            </a:r>
          </a:p>
        </p:txBody>
      </p:sp>
    </p:spTree>
    <p:extLst>
      <p:ext uri="{BB962C8B-B14F-4D97-AF65-F5344CB8AC3E}">
        <p14:creationId xmlns:p14="http://schemas.microsoft.com/office/powerpoint/2010/main" val="253477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Sčítej desítky</a:t>
            </a:r>
            <a:endParaRPr lang="cs-CZ" dirty="0">
              <a:solidFill>
                <a:srgbClr val="00B0F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93420472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51599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Odčítej desítky</a:t>
            </a:r>
            <a:endParaRPr lang="cs-CZ" dirty="0">
              <a:solidFill>
                <a:srgbClr val="7030A0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57183243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07571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Sčítej a odčítej desítky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94710275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10016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rgbClr val="92D050"/>
                </a:solidFill>
              </a:rPr>
              <a:t>Doplň čísla do 100</a:t>
            </a:r>
            <a:endParaRPr lang="cs-CZ" sz="2000" dirty="0">
              <a:solidFill>
                <a:srgbClr val="92D05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867015"/>
              </p:ext>
            </p:extLst>
          </p:nvPr>
        </p:nvGraphicFramePr>
        <p:xfrm>
          <a:off x="1524000" y="1397000"/>
          <a:ext cx="6096000" cy="3824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/>
                        <a:t>1</a:t>
                      </a:r>
                      <a:endParaRPr lang="cs-CZ" b="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3</a:t>
                      </a:r>
                      <a:endParaRPr lang="cs-CZ" b="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5</a:t>
                      </a:r>
                      <a:endParaRPr lang="cs-CZ" b="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6</a:t>
                      </a:r>
                      <a:endParaRPr lang="cs-CZ" b="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/>
                        <a:t>7</a:t>
                      </a:r>
                      <a:endParaRPr lang="cs-CZ" b="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12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14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18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19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23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25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28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487432"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36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47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51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60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64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69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72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75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90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100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771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79249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Porovnej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Svislý svitek 19"/>
          <p:cNvSpPr/>
          <p:nvPr/>
        </p:nvSpPr>
        <p:spPr>
          <a:xfrm>
            <a:off x="611560" y="1532213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69</a:t>
            </a:r>
            <a:endParaRPr lang="cs-CZ" dirty="0"/>
          </a:p>
        </p:txBody>
      </p:sp>
      <p:sp>
        <p:nvSpPr>
          <p:cNvPr id="21" name="Svislý svitek 20"/>
          <p:cNvSpPr/>
          <p:nvPr/>
        </p:nvSpPr>
        <p:spPr>
          <a:xfrm>
            <a:off x="2267744" y="1592852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74</a:t>
            </a:r>
            <a:endParaRPr lang="cs-CZ" dirty="0"/>
          </a:p>
        </p:txBody>
      </p:sp>
      <p:sp>
        <p:nvSpPr>
          <p:cNvPr id="22" name="Svislý svitek 21"/>
          <p:cNvSpPr/>
          <p:nvPr/>
        </p:nvSpPr>
        <p:spPr>
          <a:xfrm>
            <a:off x="2297445" y="2796298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37</a:t>
            </a:r>
            <a:endParaRPr lang="cs-CZ" dirty="0"/>
          </a:p>
        </p:txBody>
      </p:sp>
      <p:sp>
        <p:nvSpPr>
          <p:cNvPr id="23" name="Svislý svitek 22"/>
          <p:cNvSpPr/>
          <p:nvPr/>
        </p:nvSpPr>
        <p:spPr>
          <a:xfrm>
            <a:off x="611560" y="2796298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45</a:t>
            </a:r>
            <a:endParaRPr lang="cs-CZ" dirty="0"/>
          </a:p>
        </p:txBody>
      </p:sp>
      <p:sp>
        <p:nvSpPr>
          <p:cNvPr id="24" name="Svislý svitek 23"/>
          <p:cNvSpPr/>
          <p:nvPr/>
        </p:nvSpPr>
        <p:spPr>
          <a:xfrm>
            <a:off x="2297445" y="4101820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69</a:t>
            </a:r>
            <a:endParaRPr lang="cs-CZ" dirty="0"/>
          </a:p>
        </p:txBody>
      </p:sp>
      <p:sp>
        <p:nvSpPr>
          <p:cNvPr id="25" name="Svislý svitek 24"/>
          <p:cNvSpPr/>
          <p:nvPr/>
        </p:nvSpPr>
        <p:spPr>
          <a:xfrm>
            <a:off x="602724" y="3969784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65</a:t>
            </a:r>
            <a:endParaRPr lang="cs-CZ" dirty="0"/>
          </a:p>
        </p:txBody>
      </p:sp>
      <p:sp>
        <p:nvSpPr>
          <p:cNvPr id="26" name="Svislý svitek 25"/>
          <p:cNvSpPr/>
          <p:nvPr/>
        </p:nvSpPr>
        <p:spPr>
          <a:xfrm>
            <a:off x="2306675" y="5239349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41</a:t>
            </a:r>
            <a:endParaRPr lang="cs-CZ" dirty="0"/>
          </a:p>
        </p:txBody>
      </p:sp>
      <p:sp>
        <p:nvSpPr>
          <p:cNvPr id="27" name="Svislý svitek 26"/>
          <p:cNvSpPr/>
          <p:nvPr/>
        </p:nvSpPr>
        <p:spPr>
          <a:xfrm>
            <a:off x="602724" y="5282923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28" name="Svislý svitek 27"/>
          <p:cNvSpPr/>
          <p:nvPr/>
        </p:nvSpPr>
        <p:spPr>
          <a:xfrm>
            <a:off x="7298432" y="1588361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29" name="Svislý svitek 28"/>
          <p:cNvSpPr/>
          <p:nvPr/>
        </p:nvSpPr>
        <p:spPr>
          <a:xfrm>
            <a:off x="5647315" y="1588361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81</a:t>
            </a:r>
            <a:endParaRPr lang="cs-CZ" dirty="0"/>
          </a:p>
        </p:txBody>
      </p:sp>
      <p:sp>
        <p:nvSpPr>
          <p:cNvPr id="30" name="Svislý svitek 29"/>
          <p:cNvSpPr/>
          <p:nvPr/>
        </p:nvSpPr>
        <p:spPr>
          <a:xfrm>
            <a:off x="5561660" y="2772884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96</a:t>
            </a:r>
            <a:endParaRPr lang="cs-CZ" dirty="0"/>
          </a:p>
        </p:txBody>
      </p:sp>
      <p:sp>
        <p:nvSpPr>
          <p:cNvPr id="31" name="Svislý svitek 30"/>
          <p:cNvSpPr/>
          <p:nvPr/>
        </p:nvSpPr>
        <p:spPr>
          <a:xfrm>
            <a:off x="7343787" y="2698375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34</a:t>
            </a:r>
            <a:endParaRPr lang="cs-CZ" dirty="0"/>
          </a:p>
        </p:txBody>
      </p:sp>
      <p:sp>
        <p:nvSpPr>
          <p:cNvPr id="32" name="Svislý svitek 31"/>
          <p:cNvSpPr/>
          <p:nvPr/>
        </p:nvSpPr>
        <p:spPr>
          <a:xfrm>
            <a:off x="7298432" y="3969784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8</a:t>
            </a:r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33" name="Svislý svitek 32"/>
          <p:cNvSpPr/>
          <p:nvPr/>
        </p:nvSpPr>
        <p:spPr>
          <a:xfrm>
            <a:off x="5561660" y="3969784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79</a:t>
            </a:r>
            <a:endParaRPr lang="cs-CZ" dirty="0"/>
          </a:p>
        </p:txBody>
      </p:sp>
      <p:sp>
        <p:nvSpPr>
          <p:cNvPr id="35" name="Svislý svitek 34"/>
          <p:cNvSpPr/>
          <p:nvPr/>
        </p:nvSpPr>
        <p:spPr>
          <a:xfrm>
            <a:off x="7245912" y="5150127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43</a:t>
            </a:r>
            <a:endParaRPr lang="cs-CZ" dirty="0"/>
          </a:p>
        </p:txBody>
      </p:sp>
      <p:sp>
        <p:nvSpPr>
          <p:cNvPr id="36" name="Svislý svitek 35"/>
          <p:cNvSpPr/>
          <p:nvPr/>
        </p:nvSpPr>
        <p:spPr>
          <a:xfrm>
            <a:off x="5630809" y="5150127"/>
            <a:ext cx="720080" cy="878226"/>
          </a:xfrm>
          <a:prstGeom prst="vertic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34</a:t>
            </a:r>
            <a:endParaRPr lang="cs-CZ" dirty="0"/>
          </a:p>
        </p:txBody>
      </p:sp>
      <p:sp>
        <p:nvSpPr>
          <p:cNvPr id="38" name="Vývojový diagram: vyjmutí 37"/>
          <p:cNvSpPr/>
          <p:nvPr/>
        </p:nvSpPr>
        <p:spPr>
          <a:xfrm rot="5572803">
            <a:off x="3484329" y="3254814"/>
            <a:ext cx="445695" cy="57606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vyjmutí 38"/>
          <p:cNvSpPr/>
          <p:nvPr/>
        </p:nvSpPr>
        <p:spPr>
          <a:xfrm rot="16040737">
            <a:off x="4333410" y="1214071"/>
            <a:ext cx="395654" cy="636283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cs-CZ"/>
          </a:p>
        </p:txBody>
      </p:sp>
      <p:sp>
        <p:nvSpPr>
          <p:cNvPr id="40" name="Vývojový diagram: vyjmutí 39"/>
          <p:cNvSpPr/>
          <p:nvPr/>
        </p:nvSpPr>
        <p:spPr>
          <a:xfrm rot="16040737">
            <a:off x="3767321" y="1699407"/>
            <a:ext cx="395654" cy="636283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cs-CZ"/>
          </a:p>
        </p:txBody>
      </p:sp>
      <p:sp>
        <p:nvSpPr>
          <p:cNvPr id="41" name="Vývojový diagram: vyjmutí 40"/>
          <p:cNvSpPr/>
          <p:nvPr/>
        </p:nvSpPr>
        <p:spPr>
          <a:xfrm rot="16040737">
            <a:off x="3568768" y="1214072"/>
            <a:ext cx="395654" cy="636283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cs-CZ"/>
          </a:p>
        </p:txBody>
      </p:sp>
      <p:sp>
        <p:nvSpPr>
          <p:cNvPr id="42" name="Vývojový diagram: vyjmutí 41"/>
          <p:cNvSpPr/>
          <p:nvPr/>
        </p:nvSpPr>
        <p:spPr>
          <a:xfrm rot="16040737">
            <a:off x="4432410" y="1713823"/>
            <a:ext cx="395654" cy="636283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cs-CZ"/>
          </a:p>
        </p:txBody>
      </p:sp>
      <p:sp>
        <p:nvSpPr>
          <p:cNvPr id="43" name="Vývojový diagram: vyjmutí 42"/>
          <p:cNvSpPr/>
          <p:nvPr/>
        </p:nvSpPr>
        <p:spPr>
          <a:xfrm rot="16040737">
            <a:off x="4222692" y="2197570"/>
            <a:ext cx="395654" cy="636283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cs-CZ"/>
          </a:p>
        </p:txBody>
      </p:sp>
      <p:sp>
        <p:nvSpPr>
          <p:cNvPr id="44" name="Vývojový diagram: vyjmutí 43"/>
          <p:cNvSpPr/>
          <p:nvPr/>
        </p:nvSpPr>
        <p:spPr>
          <a:xfrm rot="5572803">
            <a:off x="4566419" y="3288570"/>
            <a:ext cx="445695" cy="57606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Vývojový diagram: vyjmutí 44"/>
          <p:cNvSpPr/>
          <p:nvPr/>
        </p:nvSpPr>
        <p:spPr>
          <a:xfrm rot="5572803">
            <a:off x="4082059" y="3728891"/>
            <a:ext cx="445695" cy="57606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vyjmutí 45"/>
          <p:cNvSpPr/>
          <p:nvPr/>
        </p:nvSpPr>
        <p:spPr>
          <a:xfrm rot="5572803">
            <a:off x="4927789" y="3965931"/>
            <a:ext cx="445695" cy="57606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vyjmutí 46"/>
          <p:cNvSpPr/>
          <p:nvPr/>
        </p:nvSpPr>
        <p:spPr>
          <a:xfrm rot="5572803">
            <a:off x="4878023" y="4802454"/>
            <a:ext cx="445695" cy="57606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vyjmutí 47"/>
          <p:cNvSpPr/>
          <p:nvPr/>
        </p:nvSpPr>
        <p:spPr>
          <a:xfrm rot="5572803">
            <a:off x="4880367" y="5503283"/>
            <a:ext cx="445695" cy="57606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vyjmutí 48"/>
          <p:cNvSpPr/>
          <p:nvPr/>
        </p:nvSpPr>
        <p:spPr>
          <a:xfrm rot="5572803">
            <a:off x="3602424" y="4020090"/>
            <a:ext cx="445695" cy="57606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Vývojový diagram: vyjmutí 49"/>
          <p:cNvSpPr/>
          <p:nvPr/>
        </p:nvSpPr>
        <p:spPr>
          <a:xfrm rot="5572803">
            <a:off x="4352823" y="4440009"/>
            <a:ext cx="445695" cy="57606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ývojový diagram: vyjmutí 50"/>
          <p:cNvSpPr/>
          <p:nvPr/>
        </p:nvSpPr>
        <p:spPr>
          <a:xfrm rot="5572803">
            <a:off x="3682562" y="4710509"/>
            <a:ext cx="445695" cy="57606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Vývojový diagram: vyjmutí 51"/>
          <p:cNvSpPr/>
          <p:nvPr/>
        </p:nvSpPr>
        <p:spPr>
          <a:xfrm rot="5572803">
            <a:off x="4200155" y="5118429"/>
            <a:ext cx="445695" cy="57606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Vývojový diagram: vyjmutí 52"/>
          <p:cNvSpPr/>
          <p:nvPr/>
        </p:nvSpPr>
        <p:spPr>
          <a:xfrm rot="5572803">
            <a:off x="3873193" y="5592506"/>
            <a:ext cx="445695" cy="576064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98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Srovnej podle velikosti</a:t>
            </a:r>
            <a:endParaRPr lang="cs-CZ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Plechovka 2"/>
          <p:cNvSpPr/>
          <p:nvPr/>
        </p:nvSpPr>
        <p:spPr>
          <a:xfrm>
            <a:off x="7956376" y="3507480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72</a:t>
            </a:r>
            <a:endParaRPr lang="cs-CZ" dirty="0"/>
          </a:p>
        </p:txBody>
      </p:sp>
      <p:sp>
        <p:nvSpPr>
          <p:cNvPr id="5" name="Plechovka 4"/>
          <p:cNvSpPr/>
          <p:nvPr/>
        </p:nvSpPr>
        <p:spPr>
          <a:xfrm>
            <a:off x="1499386" y="3469782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48</a:t>
            </a:r>
            <a:endParaRPr lang="cs-CZ" dirty="0"/>
          </a:p>
        </p:txBody>
      </p:sp>
      <p:sp>
        <p:nvSpPr>
          <p:cNvPr id="6" name="Plechovka 5"/>
          <p:cNvSpPr/>
          <p:nvPr/>
        </p:nvSpPr>
        <p:spPr>
          <a:xfrm>
            <a:off x="335512" y="4160941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7" name="Plechovka 6"/>
          <p:cNvSpPr/>
          <p:nvPr/>
        </p:nvSpPr>
        <p:spPr>
          <a:xfrm>
            <a:off x="2987824" y="4227560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24</a:t>
            </a:r>
            <a:endParaRPr lang="cs-CZ" dirty="0"/>
          </a:p>
        </p:txBody>
      </p:sp>
      <p:sp>
        <p:nvSpPr>
          <p:cNvPr id="8" name="Plechovka 7"/>
          <p:cNvSpPr/>
          <p:nvPr/>
        </p:nvSpPr>
        <p:spPr>
          <a:xfrm>
            <a:off x="4355976" y="3440861"/>
            <a:ext cx="720080" cy="720080"/>
          </a:xfrm>
          <a:prstGeom prst="can">
            <a:avLst>
              <a:gd name="adj" fmla="val 3068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33</a:t>
            </a:r>
            <a:endParaRPr lang="cs-CZ" dirty="0"/>
          </a:p>
        </p:txBody>
      </p:sp>
      <p:sp>
        <p:nvSpPr>
          <p:cNvPr id="9" name="Plechovka 8"/>
          <p:cNvSpPr/>
          <p:nvPr/>
        </p:nvSpPr>
        <p:spPr>
          <a:xfrm>
            <a:off x="1651786" y="4947640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54</a:t>
            </a:r>
            <a:endParaRPr lang="cs-CZ" dirty="0"/>
          </a:p>
        </p:txBody>
      </p:sp>
      <p:sp>
        <p:nvSpPr>
          <p:cNvPr id="10" name="Plechovka 9"/>
          <p:cNvSpPr/>
          <p:nvPr/>
        </p:nvSpPr>
        <p:spPr>
          <a:xfrm>
            <a:off x="4572000" y="4947640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87</a:t>
            </a:r>
            <a:endParaRPr lang="cs-CZ" dirty="0"/>
          </a:p>
        </p:txBody>
      </p:sp>
      <p:sp>
        <p:nvSpPr>
          <p:cNvPr id="11" name="Plechovka 10"/>
          <p:cNvSpPr/>
          <p:nvPr/>
        </p:nvSpPr>
        <p:spPr>
          <a:xfrm>
            <a:off x="2987824" y="5947982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92</a:t>
            </a:r>
            <a:endParaRPr lang="cs-CZ" dirty="0"/>
          </a:p>
        </p:txBody>
      </p:sp>
      <p:sp>
        <p:nvSpPr>
          <p:cNvPr id="12" name="Plechovka 11"/>
          <p:cNvSpPr/>
          <p:nvPr/>
        </p:nvSpPr>
        <p:spPr>
          <a:xfrm>
            <a:off x="6300192" y="4355261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81</a:t>
            </a:r>
            <a:endParaRPr lang="cs-CZ" dirty="0"/>
          </a:p>
        </p:txBody>
      </p:sp>
      <p:sp>
        <p:nvSpPr>
          <p:cNvPr id="14" name="Plechovka 13"/>
          <p:cNvSpPr/>
          <p:nvPr/>
        </p:nvSpPr>
        <p:spPr>
          <a:xfrm>
            <a:off x="419266" y="476672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15" name="Plechovka 14"/>
          <p:cNvSpPr/>
          <p:nvPr/>
        </p:nvSpPr>
        <p:spPr>
          <a:xfrm>
            <a:off x="7956376" y="4964861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28</a:t>
            </a:r>
            <a:endParaRPr lang="cs-CZ" dirty="0"/>
          </a:p>
        </p:txBody>
      </p:sp>
      <p:sp>
        <p:nvSpPr>
          <p:cNvPr id="16" name="Plechovka 15"/>
          <p:cNvSpPr/>
          <p:nvPr/>
        </p:nvSpPr>
        <p:spPr>
          <a:xfrm>
            <a:off x="6300192" y="5805264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7" name="Plechovka 16"/>
          <p:cNvSpPr/>
          <p:nvPr/>
        </p:nvSpPr>
        <p:spPr>
          <a:xfrm>
            <a:off x="266866" y="5949280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74</a:t>
            </a:r>
            <a:endParaRPr lang="cs-CZ" dirty="0"/>
          </a:p>
        </p:txBody>
      </p:sp>
      <p:sp>
        <p:nvSpPr>
          <p:cNvPr id="18" name="Plechovka 17"/>
          <p:cNvSpPr/>
          <p:nvPr/>
        </p:nvSpPr>
        <p:spPr>
          <a:xfrm>
            <a:off x="8100392" y="548680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99</a:t>
            </a:r>
            <a:endParaRPr lang="cs-CZ" dirty="0"/>
          </a:p>
        </p:txBody>
      </p:sp>
      <p:sp>
        <p:nvSpPr>
          <p:cNvPr id="20" name="Plechovka 19"/>
          <p:cNvSpPr/>
          <p:nvPr/>
        </p:nvSpPr>
        <p:spPr>
          <a:xfrm>
            <a:off x="4595008" y="5912564"/>
            <a:ext cx="720080" cy="720080"/>
          </a:xfrm>
          <a:prstGeom prst="can">
            <a:avLst>
              <a:gd name="adj" fmla="val 2310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84</a:t>
            </a:r>
            <a:endParaRPr lang="cs-CZ" dirty="0"/>
          </a:p>
        </p:txBody>
      </p:sp>
      <p:sp>
        <p:nvSpPr>
          <p:cNvPr id="21" name="Plechovka 20"/>
          <p:cNvSpPr/>
          <p:nvPr/>
        </p:nvSpPr>
        <p:spPr>
          <a:xfrm>
            <a:off x="7956376" y="5814034"/>
            <a:ext cx="720080" cy="720080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520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Doplň číslo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971985857"/>
              </p:ext>
            </p:extLst>
          </p:nvPr>
        </p:nvGraphicFramePr>
        <p:xfrm>
          <a:off x="323528" y="3212976"/>
          <a:ext cx="2255912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7" name="Diagram 16"/>
          <p:cNvGraphicFramePr/>
          <p:nvPr>
            <p:extLst>
              <p:ext uri="{D42A27DB-BD31-4B8C-83A1-F6EECF244321}">
                <p14:modId xmlns:p14="http://schemas.microsoft.com/office/powerpoint/2010/main" val="1950769837"/>
              </p:ext>
            </p:extLst>
          </p:nvPr>
        </p:nvGraphicFramePr>
        <p:xfrm>
          <a:off x="2843808" y="2996952"/>
          <a:ext cx="2759968" cy="951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3317164361"/>
              </p:ext>
            </p:extLst>
          </p:nvPr>
        </p:nvGraphicFramePr>
        <p:xfrm>
          <a:off x="5940152" y="3212976"/>
          <a:ext cx="2615952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4" name="Obdélník 3"/>
          <p:cNvSpPr/>
          <p:nvPr/>
        </p:nvSpPr>
        <p:spPr>
          <a:xfrm>
            <a:off x="1043608" y="1550046"/>
            <a:ext cx="79208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100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1928769" y="1528824"/>
            <a:ext cx="79208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843808" y="1528824"/>
            <a:ext cx="79208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98</a:t>
            </a:r>
            <a:endParaRPr lang="cs-CZ" sz="2400" dirty="0"/>
          </a:p>
        </p:txBody>
      </p:sp>
      <p:sp>
        <p:nvSpPr>
          <p:cNvPr id="16" name="Obdélník 15"/>
          <p:cNvSpPr/>
          <p:nvPr/>
        </p:nvSpPr>
        <p:spPr>
          <a:xfrm>
            <a:off x="7092280" y="1372654"/>
            <a:ext cx="79208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90</a:t>
            </a:r>
            <a:endParaRPr lang="cs-CZ" sz="2400" dirty="0"/>
          </a:p>
        </p:txBody>
      </p:sp>
      <p:sp>
        <p:nvSpPr>
          <p:cNvPr id="18" name="Obdélník 17"/>
          <p:cNvSpPr/>
          <p:nvPr/>
        </p:nvSpPr>
        <p:spPr>
          <a:xfrm>
            <a:off x="6156176" y="1388072"/>
            <a:ext cx="79208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5220072" y="1370912"/>
            <a:ext cx="79208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88</a:t>
            </a:r>
            <a:endParaRPr lang="cs-CZ" sz="2400" dirty="0"/>
          </a:p>
        </p:txBody>
      </p:sp>
      <p:sp>
        <p:nvSpPr>
          <p:cNvPr id="26" name="Plaketa 25"/>
          <p:cNvSpPr/>
          <p:nvPr/>
        </p:nvSpPr>
        <p:spPr>
          <a:xfrm>
            <a:off x="539552" y="5570709"/>
            <a:ext cx="792088" cy="79208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41</a:t>
            </a:r>
            <a:endParaRPr lang="cs-CZ" dirty="0"/>
          </a:p>
        </p:txBody>
      </p:sp>
      <p:sp>
        <p:nvSpPr>
          <p:cNvPr id="27" name="Plaketa 26"/>
          <p:cNvSpPr/>
          <p:nvPr/>
        </p:nvSpPr>
        <p:spPr>
          <a:xfrm>
            <a:off x="1491782" y="5595471"/>
            <a:ext cx="792088" cy="79208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Plaketa 27"/>
          <p:cNvSpPr/>
          <p:nvPr/>
        </p:nvSpPr>
        <p:spPr>
          <a:xfrm>
            <a:off x="2447764" y="5641740"/>
            <a:ext cx="792088" cy="79208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39</a:t>
            </a:r>
            <a:endParaRPr lang="cs-CZ" dirty="0"/>
          </a:p>
        </p:txBody>
      </p:sp>
      <p:sp>
        <p:nvSpPr>
          <p:cNvPr id="29" name="Plaketa 28"/>
          <p:cNvSpPr/>
          <p:nvPr/>
        </p:nvSpPr>
        <p:spPr>
          <a:xfrm>
            <a:off x="5782950" y="5641740"/>
            <a:ext cx="792088" cy="79208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74</a:t>
            </a:r>
            <a:endParaRPr lang="cs-CZ" dirty="0"/>
          </a:p>
        </p:txBody>
      </p:sp>
      <p:sp>
        <p:nvSpPr>
          <p:cNvPr id="30" name="Plaketa 29"/>
          <p:cNvSpPr/>
          <p:nvPr/>
        </p:nvSpPr>
        <p:spPr>
          <a:xfrm>
            <a:off x="6696236" y="5655752"/>
            <a:ext cx="792088" cy="79208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Plaketa 30"/>
          <p:cNvSpPr/>
          <p:nvPr/>
        </p:nvSpPr>
        <p:spPr>
          <a:xfrm>
            <a:off x="7596336" y="5603540"/>
            <a:ext cx="792088" cy="79208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72</a:t>
            </a:r>
            <a:endParaRPr lang="cs-CZ" dirty="0"/>
          </a:p>
        </p:txBody>
      </p:sp>
      <p:sp>
        <p:nvSpPr>
          <p:cNvPr id="32" name="Plaketa 31"/>
          <p:cNvSpPr/>
          <p:nvPr/>
        </p:nvSpPr>
        <p:spPr>
          <a:xfrm>
            <a:off x="4990862" y="4445496"/>
            <a:ext cx="792088" cy="79208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71</a:t>
            </a:r>
            <a:endParaRPr lang="cs-CZ" dirty="0"/>
          </a:p>
        </p:txBody>
      </p:sp>
      <p:sp>
        <p:nvSpPr>
          <p:cNvPr id="33" name="Plaketa 32"/>
          <p:cNvSpPr/>
          <p:nvPr/>
        </p:nvSpPr>
        <p:spPr>
          <a:xfrm>
            <a:off x="3923928" y="4445496"/>
            <a:ext cx="792088" cy="79208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Plaketa 33"/>
          <p:cNvSpPr/>
          <p:nvPr/>
        </p:nvSpPr>
        <p:spPr>
          <a:xfrm>
            <a:off x="2789030" y="4445496"/>
            <a:ext cx="792088" cy="79208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939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Doplň čísla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475393785"/>
              </p:ext>
            </p:extLst>
          </p:nvPr>
        </p:nvGraphicFramePr>
        <p:xfrm>
          <a:off x="323528" y="3212976"/>
          <a:ext cx="2255912" cy="1008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7" name="Diagram 16"/>
          <p:cNvGraphicFramePr/>
          <p:nvPr>
            <p:extLst>
              <p:ext uri="{D42A27DB-BD31-4B8C-83A1-F6EECF244321}">
                <p14:modId xmlns:p14="http://schemas.microsoft.com/office/powerpoint/2010/main" val="216912720"/>
              </p:ext>
            </p:extLst>
          </p:nvPr>
        </p:nvGraphicFramePr>
        <p:xfrm>
          <a:off x="2843808" y="2996952"/>
          <a:ext cx="2759968" cy="951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1707157396"/>
              </p:ext>
            </p:extLst>
          </p:nvPr>
        </p:nvGraphicFramePr>
        <p:xfrm>
          <a:off x="5940152" y="3212976"/>
          <a:ext cx="2615952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059199147"/>
              </p:ext>
            </p:extLst>
          </p:nvPr>
        </p:nvGraphicFramePr>
        <p:xfrm>
          <a:off x="3419872" y="4293096"/>
          <a:ext cx="1728192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498861456"/>
              </p:ext>
            </p:extLst>
          </p:nvPr>
        </p:nvGraphicFramePr>
        <p:xfrm>
          <a:off x="827584" y="4365104"/>
          <a:ext cx="1656184" cy="18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763506958"/>
              </p:ext>
            </p:extLst>
          </p:nvPr>
        </p:nvGraphicFramePr>
        <p:xfrm>
          <a:off x="6228184" y="4293096"/>
          <a:ext cx="1872208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8" r:lo="rId29" r:qs="rId30" r:cs="rId31"/>
          </a:graphicData>
        </a:graphic>
      </p:graphicFrame>
      <p:sp>
        <p:nvSpPr>
          <p:cNvPr id="4" name="Plechovka 3"/>
          <p:cNvSpPr/>
          <p:nvPr/>
        </p:nvSpPr>
        <p:spPr>
          <a:xfrm>
            <a:off x="539552" y="1453041"/>
            <a:ext cx="936104" cy="1008112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Plechovka 14"/>
          <p:cNvSpPr/>
          <p:nvPr/>
        </p:nvSpPr>
        <p:spPr>
          <a:xfrm>
            <a:off x="1691680" y="1513099"/>
            <a:ext cx="936104" cy="1008112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16" name="Plechovka 15"/>
          <p:cNvSpPr/>
          <p:nvPr/>
        </p:nvSpPr>
        <p:spPr>
          <a:xfrm>
            <a:off x="2951820" y="1518320"/>
            <a:ext cx="936104" cy="1008112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Plechovka 17"/>
          <p:cNvSpPr/>
          <p:nvPr/>
        </p:nvSpPr>
        <p:spPr>
          <a:xfrm>
            <a:off x="5220072" y="1515367"/>
            <a:ext cx="936104" cy="1008112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Plechovka 20"/>
          <p:cNvSpPr/>
          <p:nvPr/>
        </p:nvSpPr>
        <p:spPr>
          <a:xfrm>
            <a:off x="6372200" y="1545862"/>
            <a:ext cx="936104" cy="1008112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49</a:t>
            </a:r>
            <a:endParaRPr lang="cs-CZ" dirty="0"/>
          </a:p>
        </p:txBody>
      </p:sp>
      <p:sp>
        <p:nvSpPr>
          <p:cNvPr id="22" name="Plechovka 21"/>
          <p:cNvSpPr/>
          <p:nvPr/>
        </p:nvSpPr>
        <p:spPr>
          <a:xfrm>
            <a:off x="7608545" y="1469065"/>
            <a:ext cx="936104" cy="1008112"/>
          </a:xfrm>
          <a:prstGeom prst="ca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538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204" y="32648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Sčítání a odčítání tří čísel</a:t>
            </a:r>
            <a:endParaRPr lang="cs-CZ" dirty="0">
              <a:solidFill>
                <a:srgbClr val="92D050"/>
              </a:solidFill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868654532"/>
              </p:ext>
            </p:extLst>
          </p:nvPr>
        </p:nvGraphicFramePr>
        <p:xfrm>
          <a:off x="5004048" y="4509120"/>
          <a:ext cx="2615952" cy="951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099842839"/>
              </p:ext>
            </p:extLst>
          </p:nvPr>
        </p:nvGraphicFramePr>
        <p:xfrm>
          <a:off x="1524000" y="1397000"/>
          <a:ext cx="2255912" cy="1023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7" name="Plaketa 6"/>
          <p:cNvSpPr/>
          <p:nvPr/>
        </p:nvSpPr>
        <p:spPr>
          <a:xfrm>
            <a:off x="3923928" y="1700808"/>
            <a:ext cx="684076" cy="432048"/>
          </a:xfrm>
          <a:prstGeom prst="plaqu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Plaketa 7"/>
          <p:cNvSpPr/>
          <p:nvPr/>
        </p:nvSpPr>
        <p:spPr>
          <a:xfrm>
            <a:off x="7121772" y="4643863"/>
            <a:ext cx="566972" cy="432048"/>
          </a:xfrm>
          <a:prstGeom prst="plaqu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708609623"/>
              </p:ext>
            </p:extLst>
          </p:nvPr>
        </p:nvGraphicFramePr>
        <p:xfrm>
          <a:off x="1458101" y="4512139"/>
          <a:ext cx="2681851" cy="50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3" name="Plaketa 12"/>
          <p:cNvSpPr/>
          <p:nvPr/>
        </p:nvSpPr>
        <p:spPr>
          <a:xfrm>
            <a:off x="4378466" y="4529483"/>
            <a:ext cx="697590" cy="360040"/>
          </a:xfrm>
          <a:prstGeom prst="plaqu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1947968310"/>
              </p:ext>
            </p:extLst>
          </p:nvPr>
        </p:nvGraphicFramePr>
        <p:xfrm>
          <a:off x="5052392" y="1380836"/>
          <a:ext cx="2265004" cy="1910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20" name="Diagram 19"/>
          <p:cNvGraphicFramePr/>
          <p:nvPr>
            <p:extLst>
              <p:ext uri="{D42A27DB-BD31-4B8C-83A1-F6EECF244321}">
                <p14:modId xmlns:p14="http://schemas.microsoft.com/office/powerpoint/2010/main" val="1736170928"/>
              </p:ext>
            </p:extLst>
          </p:nvPr>
        </p:nvGraphicFramePr>
        <p:xfrm>
          <a:off x="5229164" y="3556135"/>
          <a:ext cx="2304256" cy="5423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sp>
        <p:nvSpPr>
          <p:cNvPr id="21" name="Plaketa 20"/>
          <p:cNvSpPr/>
          <p:nvPr/>
        </p:nvSpPr>
        <p:spPr>
          <a:xfrm>
            <a:off x="7668344" y="3591148"/>
            <a:ext cx="432048" cy="465810"/>
          </a:xfrm>
          <a:prstGeom prst="plaqu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Zkosené hrany 21"/>
          <p:cNvSpPr/>
          <p:nvPr/>
        </p:nvSpPr>
        <p:spPr>
          <a:xfrm>
            <a:off x="1331640" y="3793969"/>
            <a:ext cx="2304256" cy="504056"/>
          </a:xfrm>
          <a:prstGeom prst="beve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+ 30 + 20 =</a:t>
            </a:r>
            <a:endParaRPr lang="cs-CZ" dirty="0"/>
          </a:p>
        </p:txBody>
      </p:sp>
      <p:sp>
        <p:nvSpPr>
          <p:cNvPr id="23" name="Zkosené hrany 22"/>
          <p:cNvSpPr/>
          <p:nvPr/>
        </p:nvSpPr>
        <p:spPr>
          <a:xfrm>
            <a:off x="1331640" y="2528900"/>
            <a:ext cx="2304256" cy="504056"/>
          </a:xfrm>
          <a:prstGeom prst="beve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 + 60 +10 =</a:t>
            </a:r>
            <a:endParaRPr lang="cs-CZ" dirty="0"/>
          </a:p>
        </p:txBody>
      </p:sp>
      <p:sp>
        <p:nvSpPr>
          <p:cNvPr id="24" name="Zkosené hrany 23"/>
          <p:cNvSpPr/>
          <p:nvPr/>
        </p:nvSpPr>
        <p:spPr>
          <a:xfrm>
            <a:off x="1331640" y="3134761"/>
            <a:ext cx="2304256" cy="504056"/>
          </a:xfrm>
          <a:prstGeom prst="beve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 + 10 + 20 =</a:t>
            </a:r>
            <a:endParaRPr lang="cs-CZ" dirty="0"/>
          </a:p>
        </p:txBody>
      </p:sp>
      <p:sp>
        <p:nvSpPr>
          <p:cNvPr id="6" name="Zkosené hrany 5"/>
          <p:cNvSpPr/>
          <p:nvPr/>
        </p:nvSpPr>
        <p:spPr>
          <a:xfrm>
            <a:off x="3923928" y="2528900"/>
            <a:ext cx="684076" cy="504056"/>
          </a:xfrm>
          <a:prstGeom prst="beve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Zkosené hrany 25"/>
          <p:cNvSpPr/>
          <p:nvPr/>
        </p:nvSpPr>
        <p:spPr>
          <a:xfrm>
            <a:off x="3959088" y="3195104"/>
            <a:ext cx="684076" cy="504056"/>
          </a:xfrm>
          <a:prstGeom prst="beve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Zkosené hrany 26"/>
          <p:cNvSpPr/>
          <p:nvPr/>
        </p:nvSpPr>
        <p:spPr>
          <a:xfrm>
            <a:off x="3923928" y="3804930"/>
            <a:ext cx="684076" cy="504056"/>
          </a:xfrm>
          <a:prstGeom prst="beve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74856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Sčítání a odčítání jednotek a desítek</a:t>
            </a:r>
            <a:endParaRPr lang="cs-CZ" dirty="0">
              <a:solidFill>
                <a:srgbClr val="FFFF0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065905"/>
              </p:ext>
            </p:extLst>
          </p:nvPr>
        </p:nvGraphicFramePr>
        <p:xfrm>
          <a:off x="1524000" y="1397000"/>
          <a:ext cx="6096000" cy="408062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+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=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+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+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+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222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+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87481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124744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Danuše Manová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          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Vytvořeno: 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280268733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468</Words>
  <Application>Microsoft Office PowerPoint</Application>
  <PresentationFormat>Předvádění na obrazovce (4:3)</PresentationFormat>
  <Paragraphs>224</Paragraphs>
  <Slides>13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Sčítej desítky</vt:lpstr>
      <vt:lpstr>Odčítej desítky</vt:lpstr>
      <vt:lpstr>Sčítej a odčítej desítky</vt:lpstr>
      <vt:lpstr>Doplň čísla do 100</vt:lpstr>
      <vt:lpstr>Porovnej </vt:lpstr>
      <vt:lpstr>Srovnej podle velikosti</vt:lpstr>
      <vt:lpstr>Doplň číslo</vt:lpstr>
      <vt:lpstr>Doplň čísla</vt:lpstr>
      <vt:lpstr>Sčítání a odčítání tří čísel</vt:lpstr>
      <vt:lpstr>Sčítání a odčítání jednotek a desítek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Sčítej desítky</dc:title>
  <cp:lastModifiedBy>VLASTNIK</cp:lastModifiedBy>
  <cp:revision>50</cp:revision>
  <dcterms:modified xsi:type="dcterms:W3CDTF">2013-03-27T09:24:09Z</dcterms:modified>
</cp:coreProperties>
</file>