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6"/>
  </p:notesMasterIdLst>
  <p:sldIdLst>
    <p:sldId id="260" r:id="rId2"/>
    <p:sldId id="283" r:id="rId3"/>
    <p:sldId id="262" r:id="rId4"/>
    <p:sldId id="273" r:id="rId5"/>
    <p:sldId id="265" r:id="rId6"/>
    <p:sldId id="275" r:id="rId7"/>
    <p:sldId id="266" r:id="rId8"/>
    <p:sldId id="276" r:id="rId9"/>
    <p:sldId id="277" r:id="rId10"/>
    <p:sldId id="278" r:id="rId11"/>
    <p:sldId id="279" r:id="rId12"/>
    <p:sldId id="280" r:id="rId13"/>
    <p:sldId id="281" r:id="rId14"/>
    <p:sldId id="28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4EE02"/>
    <a:srgbClr val="A51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>
                <a:solidFill>
                  <a:srgbClr val="FFFF00"/>
                </a:solidFill>
              </a:rPr>
              <a:t>VY_32_INOVACE_11_</a:t>
            </a:r>
            <a:br>
              <a:rPr lang="cs-CZ" sz="36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FF00"/>
                </a:solidFill>
              </a:rPr>
              <a:t>Zaokrouhlování čísel do 1000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395536" y="1831686"/>
            <a:ext cx="86409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3. a 4. ročník</a:t>
            </a:r>
          </a:p>
          <a:p>
            <a:pPr algn="ctr" eaLnBrk="1" hangingPunct="1"/>
            <a:r>
              <a:rPr lang="cs-CZ" sz="3200" dirty="0" smtClean="0"/>
              <a:t>Téma: Zaokrouhlování čísel na 10 a 100</a:t>
            </a:r>
            <a:endParaRPr lang="cs-CZ" sz="32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88686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2800" dirty="0" smtClean="0"/>
              <a:t>Vytvořeno: 2011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1191" y="1916832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 smtClean="0"/>
              <a:t>Prezentace obsahuje výklad nové látky a příklady k procvičování.</a:t>
            </a:r>
            <a:endParaRPr lang="cs-CZ" sz="2800" dirty="0"/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/>
              <a:t>Materiál je určen pro práci s interaktivní </a:t>
            </a:r>
            <a:r>
              <a:rPr lang="cs-CZ" sz="2800" dirty="0" smtClean="0"/>
              <a:t>tabulí.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9435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zaokrouhlujeme čísla?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Čísla zaokrouhlujeme na: </a:t>
            </a:r>
          </a:p>
          <a:p>
            <a:endParaRPr lang="cs-CZ" sz="32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desítky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stovky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desetitisíce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statisíce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miliony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5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91365"/>
            <a:ext cx="763284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Přirozená čísla do tisíce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solidFill>
                  <a:srgbClr val="FF0000"/>
                </a:solidFill>
              </a:rPr>
              <a:t>1</a:t>
            </a:r>
            <a:r>
              <a:rPr lang="cs-CZ" sz="6600" dirty="0" smtClean="0"/>
              <a:t> </a:t>
            </a:r>
            <a:r>
              <a:rPr lang="cs-CZ" sz="6600" dirty="0" smtClean="0">
                <a:solidFill>
                  <a:srgbClr val="00B050"/>
                </a:solidFill>
              </a:rPr>
              <a:t>0</a:t>
            </a:r>
            <a:r>
              <a:rPr lang="cs-CZ" sz="6600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r>
              <a:rPr lang="cs-CZ" sz="66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cs-CZ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076056" y="2336106"/>
            <a:ext cx="0" cy="372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159904" y="2568680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jednotky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4716016" y="2270485"/>
            <a:ext cx="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716016" y="3212976"/>
            <a:ext cx="1564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desítky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4355976" y="2336106"/>
            <a:ext cx="1" cy="14529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407532" y="3933056"/>
            <a:ext cx="1562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stovky</a:t>
            </a:r>
            <a:endParaRPr lang="cs-CZ" sz="2800" dirty="0">
              <a:solidFill>
                <a:srgbClr val="00B050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3779912" y="2336106"/>
            <a:ext cx="0" cy="2389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970470" y="4725144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tisíce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8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Pravidlo zaokrouhlování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611560" y="3717032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187624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7636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39752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1581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49188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067944" y="343812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606450" y="3501008"/>
            <a:ext cx="0" cy="387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148064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24128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78275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6300192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116122" y="414880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cxnSp>
        <p:nvCxnSpPr>
          <p:cNvPr id="59" name="Přímá spojnice se šipkou 58"/>
          <p:cNvCxnSpPr/>
          <p:nvPr/>
        </p:nvCxnSpPr>
        <p:spPr>
          <a:xfrm flipH="1">
            <a:off x="778357" y="3284984"/>
            <a:ext cx="2137459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3491880" y="3284984"/>
            <a:ext cx="262424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V="1">
            <a:off x="3491880" y="3284984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15816" y="3284984"/>
            <a:ext cx="0" cy="21602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739579" y="2636912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desítka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desítka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3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desítky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611560" y="3717032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187624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7636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39752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1581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49188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067944" y="343812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606450" y="3501008"/>
            <a:ext cx="0" cy="387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148064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24128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78275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rgbClr val="00B050"/>
                </a:solidFill>
              </a:rPr>
              <a:t>8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6300192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116122" y="414880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cxnSp>
        <p:nvCxnSpPr>
          <p:cNvPr id="59" name="Přímá spojnice se šipkou 58"/>
          <p:cNvCxnSpPr/>
          <p:nvPr/>
        </p:nvCxnSpPr>
        <p:spPr>
          <a:xfrm flipH="1">
            <a:off x="778357" y="3284984"/>
            <a:ext cx="2137459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3491880" y="3284984"/>
            <a:ext cx="262424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V="1">
            <a:off x="3491880" y="3284984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15816" y="3284984"/>
            <a:ext cx="0" cy="21602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739579" y="2636912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desítka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desítka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25144"/>
            <a:ext cx="41088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desítky.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jednotek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86024" y="5365856"/>
            <a:ext cx="691717" cy="551486"/>
            <a:chOff x="686024" y="5365856"/>
            <a:chExt cx="691717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686024" y="5517232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endParaRPr lang="cs-CZ" sz="20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647384" y="5361792"/>
            <a:ext cx="691717" cy="551486"/>
            <a:chOff x="686024" y="5365856"/>
            <a:chExt cx="691717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686024" y="5517232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>
                  <a:solidFill>
                    <a:srgbClr val="00B050"/>
                  </a:solidFill>
                </a:rPr>
                <a:t>8</a:t>
              </a: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026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57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42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55</a:t>
              </a:r>
            </a:p>
            <a:p>
              <a:r>
                <a:rPr lang="cs-CZ" sz="2800" dirty="0" smtClean="0"/>
                <a:t>23</a:t>
              </a:r>
            </a:p>
            <a:p>
              <a:r>
                <a:rPr lang="cs-CZ" sz="2800" dirty="0" smtClean="0"/>
                <a:t>82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52</a:t>
              </a:r>
            </a:p>
            <a:p>
              <a:r>
                <a:rPr lang="cs-CZ" sz="2800" dirty="0" smtClean="0"/>
                <a:t>44</a:t>
              </a:r>
            </a:p>
            <a:p>
              <a:r>
                <a:rPr lang="cs-CZ" sz="2800" dirty="0" smtClean="0"/>
                <a:t>20</a:t>
              </a:r>
            </a:p>
            <a:p>
              <a:r>
                <a:rPr lang="cs-CZ" sz="2800" dirty="0" smtClean="0"/>
                <a:t>34</a:t>
              </a:r>
            </a:p>
            <a:p>
              <a:r>
                <a:rPr lang="cs-CZ" sz="2800" dirty="0" smtClean="0"/>
                <a:t>18</a:t>
              </a:r>
            </a:p>
            <a:p>
              <a:r>
                <a:rPr lang="cs-CZ" sz="2800" dirty="0" smtClean="0"/>
                <a:t>7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51</a:t>
              </a:r>
            </a:p>
            <a:p>
              <a:r>
                <a:rPr lang="cs-CZ" sz="2800" dirty="0" smtClean="0"/>
                <a:t>27</a:t>
              </a:r>
            </a:p>
            <a:p>
              <a:r>
                <a:rPr lang="cs-CZ" sz="2800" dirty="0" smtClean="0"/>
                <a:t>49</a:t>
              </a:r>
            </a:p>
            <a:p>
              <a:r>
                <a:rPr lang="cs-CZ" sz="2800" dirty="0" smtClean="0"/>
                <a:t>76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</a:t>
              </a:r>
            </a:p>
            <a:p>
              <a:r>
                <a:rPr lang="cs-CZ" sz="2800" dirty="0" smtClean="0"/>
                <a:t>59</a:t>
              </a:r>
            </a:p>
            <a:p>
              <a:r>
                <a:rPr lang="cs-CZ" sz="2800" dirty="0" smtClean="0"/>
                <a:t>5</a:t>
              </a:r>
            </a:p>
            <a:p>
              <a:r>
                <a:rPr lang="cs-CZ" sz="2800" dirty="0" smtClean="0"/>
                <a:t>32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75</a:t>
              </a:r>
            </a:p>
            <a:p>
              <a:r>
                <a:rPr lang="cs-CZ" sz="2800" dirty="0" smtClean="0"/>
                <a:t>1</a:t>
              </a:r>
            </a:p>
            <a:p>
              <a:r>
                <a:rPr lang="cs-CZ" sz="2800" dirty="0" smtClean="0"/>
                <a:t>36</a:t>
              </a:r>
            </a:p>
            <a:p>
              <a:r>
                <a:rPr lang="cs-CZ" sz="2800" dirty="0" smtClean="0"/>
                <a:t>48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38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29</a:t>
              </a:r>
            </a:p>
            <a:p>
              <a:r>
                <a:rPr lang="cs-CZ" sz="2800" dirty="0" smtClean="0"/>
                <a:t>15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</a:t>
              </a:r>
            </a:p>
            <a:p>
              <a:r>
                <a:rPr lang="cs-CZ" sz="2800" dirty="0" smtClean="0"/>
                <a:t>99</a:t>
              </a:r>
            </a:p>
            <a:p>
              <a:r>
                <a:rPr lang="cs-CZ" sz="2800" dirty="0" smtClean="0"/>
                <a:t>74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33</a:t>
              </a:r>
            </a:p>
            <a:p>
              <a:r>
                <a:rPr lang="cs-CZ" sz="2800" dirty="0" smtClean="0"/>
                <a:t>78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16</a:t>
              </a:r>
            </a:p>
            <a:p>
              <a:r>
                <a:rPr lang="cs-CZ" sz="2800" dirty="0" smtClean="0"/>
                <a:t>53</a:t>
              </a:r>
            </a:p>
            <a:p>
              <a:r>
                <a:rPr lang="cs-CZ" sz="2800" dirty="0" smtClean="0"/>
                <a:t>39</a:t>
              </a:r>
            </a:p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</a:t>
              </a:r>
            </a:p>
            <a:p>
              <a:r>
                <a:rPr lang="cs-CZ" sz="2800" dirty="0" smtClean="0"/>
                <a:t>53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54</a:t>
              </a:r>
            </a:p>
            <a:p>
              <a:r>
                <a:rPr lang="cs-CZ" sz="2800" dirty="0" smtClean="0"/>
                <a:t>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1</a:t>
              </a:r>
            </a:p>
            <a:p>
              <a:r>
                <a:rPr lang="cs-CZ" sz="2800" dirty="0" smtClean="0"/>
                <a:t>98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36</a:t>
              </a:r>
            </a:p>
            <a:p>
              <a:r>
                <a:rPr lang="cs-CZ" sz="2800" dirty="0" smtClean="0"/>
                <a:t>11</a:t>
              </a:r>
            </a:p>
            <a:p>
              <a:r>
                <a:rPr lang="cs-CZ" sz="2800" dirty="0" smtClean="0"/>
                <a:t>54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92</a:t>
              </a:r>
            </a:p>
            <a:p>
              <a:r>
                <a:rPr lang="cs-CZ" sz="2800" dirty="0" smtClean="0"/>
                <a:t>81</a:t>
              </a:r>
            </a:p>
            <a:p>
              <a:r>
                <a:rPr lang="cs-CZ" sz="2800" dirty="0" smtClean="0"/>
                <a:t>37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5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15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85</a:t>
              </a:r>
            </a:p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37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96</a:t>
              </a:r>
            </a:p>
            <a:p>
              <a:r>
                <a:rPr lang="cs-CZ" sz="2800" dirty="0" smtClean="0"/>
                <a:t>67</a:t>
              </a:r>
            </a:p>
            <a:p>
              <a:r>
                <a:rPr lang="cs-CZ" sz="2800" dirty="0" smtClean="0"/>
                <a:t>58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82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73</a:t>
              </a:r>
            </a:p>
            <a:p>
              <a:r>
                <a:rPr lang="cs-CZ" sz="2800" dirty="0" smtClean="0"/>
                <a:t>18</a:t>
              </a:r>
            </a:p>
            <a:p>
              <a:r>
                <a:rPr lang="cs-CZ" sz="2800" dirty="0" smtClean="0"/>
                <a:t>40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33</a:t>
              </a:r>
            </a:p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</a:t>
              </a:r>
            </a:p>
            <a:p>
              <a:r>
                <a:rPr lang="cs-CZ" sz="2800" dirty="0" smtClean="0"/>
                <a:t>49</a:t>
              </a:r>
            </a:p>
            <a:p>
              <a:r>
                <a:rPr lang="cs-CZ" sz="2800" dirty="0" smtClean="0"/>
                <a:t>32</a:t>
              </a:r>
            </a:p>
            <a:p>
              <a:r>
                <a:rPr lang="cs-CZ" sz="2800" dirty="0" smtClean="0"/>
                <a:t>51</a:t>
              </a:r>
            </a:p>
            <a:p>
              <a:r>
                <a:rPr lang="cs-CZ" sz="2800" dirty="0" smtClean="0"/>
                <a:t>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83127" y="1042933"/>
            <a:ext cx="1152863" cy="5333676"/>
            <a:chOff x="187264" y="1052736"/>
            <a:chExt cx="1152863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87264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59</a:t>
              </a:r>
            </a:p>
            <a:p>
              <a:r>
                <a:rPr lang="cs-CZ" sz="2800" dirty="0" smtClean="0"/>
                <a:t>61</a:t>
              </a:r>
            </a:p>
            <a:p>
              <a:r>
                <a:rPr lang="cs-CZ" sz="2800" dirty="0" smtClean="0"/>
                <a:t>6</a:t>
              </a:r>
            </a:p>
            <a:p>
              <a:r>
                <a:rPr lang="cs-CZ" sz="2800" dirty="0" smtClean="0"/>
                <a:t>27</a:t>
              </a:r>
            </a:p>
            <a:p>
              <a:r>
                <a:rPr lang="cs-CZ" sz="2800" dirty="0" smtClean="0"/>
                <a:t>11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42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93</a:t>
              </a:r>
            </a:p>
            <a:p>
              <a:r>
                <a:rPr lang="cs-CZ" sz="2800" dirty="0" smtClean="0"/>
                <a:t>79</a:t>
              </a:r>
            </a:p>
            <a:p>
              <a:r>
                <a:rPr lang="cs-CZ" sz="2800" dirty="0" smtClean="0"/>
                <a:t>44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5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stovky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78275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110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130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150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160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170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rgbClr val="00B050"/>
                </a:solidFill>
              </a:rPr>
              <a:t>8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190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116122" y="41488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200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704402" y="3260819"/>
            <a:ext cx="7488832" cy="630068"/>
            <a:chOff x="611560" y="3284984"/>
            <a:chExt cx="7488832" cy="630068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3717032"/>
              <a:ext cx="748883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61156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1187624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1763688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339752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915816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349188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4067944" y="3438126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4606450" y="3501008"/>
              <a:ext cx="0" cy="3870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148064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724128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6300192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se šipkou 58"/>
            <p:cNvCxnSpPr/>
            <p:nvPr/>
          </p:nvCxnSpPr>
          <p:spPr>
            <a:xfrm flipH="1">
              <a:off x="778357" y="3284984"/>
              <a:ext cx="2137459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>
              <a:off x="3491880" y="3284984"/>
              <a:ext cx="2624242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V="1">
              <a:off x="3491880" y="3284984"/>
              <a:ext cx="0" cy="21602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2915816" y="3284984"/>
              <a:ext cx="0" cy="216024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ovéPole 65"/>
          <p:cNvSpPr txBox="1"/>
          <p:nvPr/>
        </p:nvSpPr>
        <p:spPr>
          <a:xfrm>
            <a:off x="739579" y="2636912"/>
            <a:ext cx="2265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stovka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stovka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25144"/>
            <a:ext cx="39421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stovky.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desítek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15009" y="5365856"/>
            <a:ext cx="762732" cy="551486"/>
            <a:chOff x="615009" y="5365856"/>
            <a:chExt cx="762732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615009" y="5517232"/>
              <a:ext cx="5693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r>
                <a:rPr lang="cs-CZ" sz="2000" dirty="0" smtClean="0"/>
                <a:t>0</a:t>
              </a:r>
              <a:endParaRPr lang="cs-CZ" sz="20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582803" y="5361792"/>
            <a:ext cx="756298" cy="551486"/>
            <a:chOff x="621443" y="5365856"/>
            <a:chExt cx="756298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621443" y="5517232"/>
              <a:ext cx="5693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rgbClr val="00B050"/>
                  </a:solidFill>
                </a:rPr>
                <a:t>8</a:t>
              </a:r>
              <a:r>
                <a:rPr lang="cs-CZ" sz="2000" dirty="0" smtClean="0"/>
                <a:t>0</a:t>
              </a:r>
              <a:endParaRPr lang="cs-CZ" sz="20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8262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46486" y="1052736"/>
            <a:ext cx="1193641" cy="5333676"/>
            <a:chOff x="146486" y="1052736"/>
            <a:chExt cx="1193641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46486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190</a:t>
              </a:r>
            </a:p>
            <a:p>
              <a:r>
                <a:rPr lang="cs-CZ" sz="2800" dirty="0" smtClean="0"/>
                <a:t>250</a:t>
              </a:r>
            </a:p>
            <a:p>
              <a:r>
                <a:rPr lang="cs-CZ" sz="2800" dirty="0" smtClean="0"/>
                <a:t>311</a:t>
              </a:r>
            </a:p>
            <a:p>
              <a:r>
                <a:rPr lang="cs-CZ" sz="2800" dirty="0" smtClean="0"/>
                <a:t>575</a:t>
              </a:r>
            </a:p>
            <a:p>
              <a:r>
                <a:rPr lang="cs-CZ" sz="2800" dirty="0" smtClean="0"/>
                <a:t>474</a:t>
              </a:r>
            </a:p>
            <a:p>
              <a:r>
                <a:rPr lang="cs-CZ" sz="2800" dirty="0" smtClean="0"/>
                <a:t>140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429</a:t>
              </a:r>
            </a:p>
            <a:p>
              <a:r>
                <a:rPr lang="cs-CZ" sz="2800" dirty="0" smtClean="0"/>
                <a:t>700</a:t>
              </a:r>
            </a:p>
            <a:p>
              <a:r>
                <a:rPr lang="cs-CZ" sz="2800" dirty="0" smtClean="0"/>
                <a:t>557</a:t>
              </a:r>
            </a:p>
            <a:p>
              <a:r>
                <a:rPr lang="cs-CZ" sz="2800" dirty="0" smtClean="0"/>
                <a:t>232</a:t>
              </a:r>
            </a:p>
            <a:p>
              <a:r>
                <a:rPr lang="cs-CZ" sz="2800" dirty="0" smtClean="0"/>
                <a:t>820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174</a:t>
              </a:r>
            </a:p>
            <a:p>
              <a:r>
                <a:rPr lang="cs-CZ" sz="2800" dirty="0" smtClean="0"/>
                <a:t>527</a:t>
              </a:r>
            </a:p>
            <a:p>
              <a:r>
                <a:rPr lang="cs-CZ" sz="2800" dirty="0" smtClean="0"/>
                <a:t>440</a:t>
              </a:r>
            </a:p>
            <a:p>
              <a:r>
                <a:rPr lang="cs-CZ" sz="2800" dirty="0" smtClean="0"/>
                <a:t>205</a:t>
              </a:r>
            </a:p>
            <a:p>
              <a:r>
                <a:rPr lang="cs-CZ" sz="2800" dirty="0" smtClean="0"/>
                <a:t>342</a:t>
              </a:r>
            </a:p>
            <a:p>
              <a:r>
                <a:rPr lang="cs-CZ" sz="2800" dirty="0" smtClean="0"/>
                <a:t>181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832</a:t>
              </a:r>
            </a:p>
            <a:p>
              <a:r>
                <a:rPr lang="cs-CZ" sz="2800" dirty="0" smtClean="0"/>
                <a:t>517</a:t>
              </a:r>
            </a:p>
            <a:p>
              <a:r>
                <a:rPr lang="cs-CZ" sz="2800" dirty="0" smtClean="0"/>
                <a:t>273</a:t>
              </a:r>
            </a:p>
            <a:p>
              <a:r>
                <a:rPr lang="cs-CZ" sz="2800" dirty="0" smtClean="0"/>
                <a:t>490</a:t>
              </a:r>
            </a:p>
            <a:p>
              <a:r>
                <a:rPr lang="cs-CZ" sz="2800" dirty="0" smtClean="0"/>
                <a:t>769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625</a:t>
              </a:r>
            </a:p>
            <a:p>
              <a:r>
                <a:rPr lang="cs-CZ" sz="2800" dirty="0" smtClean="0"/>
                <a:t>597</a:t>
              </a:r>
            </a:p>
            <a:p>
              <a:r>
                <a:rPr lang="cs-CZ" sz="2800" dirty="0" smtClean="0"/>
                <a:t>56</a:t>
              </a:r>
            </a:p>
            <a:p>
              <a:r>
                <a:rPr lang="cs-CZ" sz="2800" dirty="0" smtClean="0"/>
                <a:t>324</a:t>
              </a:r>
            </a:p>
            <a:p>
              <a:r>
                <a:rPr lang="cs-CZ" sz="2800" dirty="0" smtClean="0"/>
                <a:t>148</a:t>
              </a:r>
            </a:p>
            <a:p>
              <a:r>
                <a:rPr lang="cs-CZ" sz="2800" dirty="0" smtClean="0"/>
                <a:t>757</a:t>
              </a:r>
            </a:p>
            <a:p>
              <a:r>
                <a:rPr lang="cs-CZ" sz="2800" dirty="0" smtClean="0"/>
                <a:t>145</a:t>
              </a:r>
            </a:p>
            <a:p>
              <a:r>
                <a:rPr lang="cs-CZ" sz="2800" dirty="0" smtClean="0"/>
                <a:t>363</a:t>
              </a:r>
            </a:p>
            <a:p>
              <a:r>
                <a:rPr lang="cs-CZ" sz="2800" dirty="0" smtClean="0"/>
                <a:t>480</a:t>
              </a:r>
            </a:p>
            <a:p>
              <a:r>
                <a:rPr lang="cs-CZ" sz="2800" dirty="0" smtClean="0"/>
                <a:t>911</a:t>
              </a:r>
            </a:p>
            <a:p>
              <a:r>
                <a:rPr lang="cs-CZ" sz="2800" dirty="0" smtClean="0"/>
                <a:t>834</a:t>
              </a:r>
            </a:p>
            <a:p>
              <a:r>
                <a:rPr lang="cs-CZ" sz="2800" dirty="0" smtClean="0"/>
                <a:t>380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2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292</a:t>
              </a:r>
            </a:p>
            <a:p>
              <a:r>
                <a:rPr lang="cs-CZ" sz="2800" dirty="0" smtClean="0"/>
                <a:t>150</a:t>
              </a:r>
            </a:p>
            <a:p>
              <a:r>
                <a:rPr lang="cs-CZ" sz="2800" dirty="0" smtClean="0"/>
                <a:t>217</a:t>
              </a:r>
            </a:p>
            <a:p>
              <a:r>
                <a:rPr lang="cs-CZ" sz="2800" dirty="0" smtClean="0"/>
                <a:t>770</a:t>
              </a:r>
            </a:p>
            <a:p>
              <a:r>
                <a:rPr lang="cs-CZ" sz="2800" dirty="0" smtClean="0"/>
                <a:t>253</a:t>
              </a:r>
            </a:p>
            <a:p>
              <a:r>
                <a:rPr lang="cs-CZ" sz="2800" dirty="0" smtClean="0"/>
                <a:t>30</a:t>
              </a:r>
            </a:p>
            <a:p>
              <a:r>
                <a:rPr lang="cs-CZ" sz="2800" dirty="0" smtClean="0"/>
                <a:t>99</a:t>
              </a:r>
            </a:p>
            <a:p>
              <a:r>
                <a:rPr lang="cs-CZ" sz="2800" dirty="0" smtClean="0"/>
                <a:t>742</a:t>
              </a:r>
            </a:p>
            <a:p>
              <a:r>
                <a:rPr lang="cs-CZ" sz="2800" dirty="0" smtClean="0"/>
                <a:t>310</a:t>
              </a:r>
            </a:p>
            <a:p>
              <a:r>
                <a:rPr lang="cs-CZ" sz="2800" dirty="0" smtClean="0"/>
                <a:t>254</a:t>
              </a:r>
            </a:p>
            <a:p>
              <a:r>
                <a:rPr lang="cs-CZ" sz="2800" dirty="0" smtClean="0"/>
                <a:t>330</a:t>
              </a:r>
            </a:p>
            <a:p>
              <a:r>
                <a:rPr lang="cs-CZ" sz="2800" dirty="0" smtClean="0"/>
                <a:t>780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16</a:t>
              </a:r>
            </a:p>
            <a:p>
              <a:r>
                <a:rPr lang="cs-CZ" sz="2800" dirty="0" smtClean="0"/>
                <a:t>532</a:t>
              </a:r>
            </a:p>
            <a:p>
              <a:r>
                <a:rPr lang="cs-CZ" sz="2800" dirty="0" smtClean="0"/>
                <a:t>390</a:t>
              </a:r>
            </a:p>
            <a:p>
              <a:r>
                <a:rPr lang="cs-CZ" sz="2800" dirty="0" smtClean="0"/>
                <a:t>174</a:t>
              </a:r>
            </a:p>
            <a:p>
              <a:r>
                <a:rPr lang="cs-CZ" sz="2800" dirty="0" smtClean="0"/>
                <a:t>311</a:t>
              </a:r>
            </a:p>
            <a:p>
              <a:r>
                <a:rPr lang="cs-CZ" sz="2800" dirty="0" smtClean="0"/>
                <a:t>212</a:t>
              </a:r>
            </a:p>
            <a:p>
              <a:r>
                <a:rPr lang="cs-CZ" sz="2800" dirty="0" smtClean="0"/>
                <a:t>93</a:t>
              </a:r>
            </a:p>
            <a:p>
              <a:r>
                <a:rPr lang="cs-CZ" sz="2800" dirty="0" smtClean="0"/>
                <a:t>787</a:t>
              </a:r>
            </a:p>
            <a:p>
              <a:r>
                <a:rPr lang="cs-CZ" sz="2800" dirty="0" smtClean="0"/>
                <a:t>530</a:t>
              </a:r>
            </a:p>
            <a:p>
              <a:r>
                <a:rPr lang="cs-CZ" sz="2800" dirty="0" smtClean="0"/>
                <a:t>255</a:t>
              </a:r>
            </a:p>
            <a:p>
              <a:r>
                <a:rPr lang="cs-CZ" sz="2800" dirty="0" smtClean="0"/>
                <a:t>547</a:t>
              </a:r>
            </a:p>
            <a:p>
              <a:r>
                <a:rPr lang="cs-CZ" sz="2800" dirty="0" smtClean="0"/>
                <a:t>777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771</a:t>
              </a:r>
            </a:p>
            <a:p>
              <a:r>
                <a:rPr lang="cs-CZ" sz="2800" dirty="0" smtClean="0"/>
                <a:t>144</a:t>
              </a:r>
            </a:p>
            <a:p>
              <a:r>
                <a:rPr lang="cs-CZ" sz="2800" dirty="0" smtClean="0"/>
                <a:t>10</a:t>
              </a:r>
            </a:p>
            <a:p>
              <a:r>
                <a:rPr lang="cs-CZ" sz="2800" dirty="0" smtClean="0"/>
                <a:t>980</a:t>
              </a:r>
            </a:p>
            <a:p>
              <a:r>
                <a:rPr lang="cs-CZ" sz="2800" dirty="0" smtClean="0"/>
                <a:t>210</a:t>
              </a:r>
            </a:p>
            <a:p>
              <a:r>
                <a:rPr lang="cs-CZ" sz="2800" dirty="0" smtClean="0"/>
                <a:t>364</a:t>
              </a:r>
            </a:p>
            <a:p>
              <a:r>
                <a:rPr lang="cs-CZ" sz="2800" dirty="0" smtClean="0"/>
                <a:t>119</a:t>
              </a:r>
            </a:p>
            <a:p>
              <a:r>
                <a:rPr lang="cs-CZ" sz="2800" dirty="0" smtClean="0"/>
                <a:t>543</a:t>
              </a:r>
            </a:p>
            <a:p>
              <a:r>
                <a:rPr lang="cs-CZ" sz="2800" dirty="0" smtClean="0"/>
                <a:t>474</a:t>
              </a:r>
            </a:p>
            <a:p>
              <a:r>
                <a:rPr lang="cs-CZ" sz="2800" dirty="0" smtClean="0"/>
                <a:t>926</a:t>
              </a:r>
            </a:p>
            <a:p>
              <a:r>
                <a:rPr lang="cs-CZ" sz="2800" dirty="0" smtClean="0"/>
                <a:t>813</a:t>
              </a:r>
            </a:p>
            <a:p>
              <a:r>
                <a:rPr lang="cs-CZ" sz="2800" dirty="0" smtClean="0"/>
                <a:t>370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096449"/>
            <a:ext cx="9361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6298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150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851</a:t>
              </a:r>
            </a:p>
            <a:p>
              <a:r>
                <a:rPr lang="cs-CZ" sz="2800" dirty="0" smtClean="0"/>
                <a:t>772</a:t>
              </a:r>
            </a:p>
            <a:p>
              <a:r>
                <a:rPr lang="cs-CZ" sz="2800" dirty="0" smtClean="0"/>
                <a:t>370</a:t>
              </a:r>
            </a:p>
            <a:p>
              <a:r>
                <a:rPr lang="cs-CZ" sz="2800" dirty="0" smtClean="0"/>
                <a:t>251</a:t>
              </a:r>
            </a:p>
            <a:p>
              <a:r>
                <a:rPr lang="cs-CZ" sz="2800" dirty="0" smtClean="0"/>
                <a:t>141</a:t>
              </a:r>
            </a:p>
            <a:p>
              <a:r>
                <a:rPr lang="cs-CZ" sz="2800" dirty="0" smtClean="0"/>
                <a:t>967</a:t>
              </a:r>
            </a:p>
            <a:p>
              <a:r>
                <a:rPr lang="cs-CZ" sz="2800" dirty="0" smtClean="0"/>
                <a:t>676</a:t>
              </a:r>
            </a:p>
            <a:p>
              <a:r>
                <a:rPr lang="cs-CZ" sz="2800" dirty="0" smtClean="0"/>
                <a:t>583</a:t>
              </a:r>
            </a:p>
            <a:p>
              <a:r>
                <a:rPr lang="cs-CZ" sz="2800" dirty="0" smtClean="0"/>
                <a:t>210</a:t>
              </a:r>
            </a:p>
            <a:p>
              <a:r>
                <a:rPr lang="cs-CZ" sz="2800" dirty="0" smtClean="0"/>
                <a:t>824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73</a:t>
              </a:r>
            </a:p>
            <a:p>
              <a:r>
                <a:rPr lang="cs-CZ" sz="2800" dirty="0" smtClean="0"/>
                <a:t>180</a:t>
              </a:r>
            </a:p>
            <a:p>
              <a:r>
                <a:rPr lang="cs-CZ" sz="2800" dirty="0" smtClean="0"/>
                <a:t>401</a:t>
              </a:r>
            </a:p>
            <a:p>
              <a:r>
                <a:rPr lang="cs-CZ" sz="2800" dirty="0" smtClean="0"/>
                <a:t>214</a:t>
              </a:r>
            </a:p>
            <a:p>
              <a:r>
                <a:rPr lang="cs-CZ" sz="2800" dirty="0" smtClean="0"/>
                <a:t>337</a:t>
              </a:r>
            </a:p>
            <a:p>
              <a:r>
                <a:rPr lang="cs-CZ" sz="2800" dirty="0" smtClean="0"/>
                <a:t>179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783</a:t>
              </a:r>
            </a:p>
            <a:p>
              <a:r>
                <a:rPr lang="cs-CZ" sz="2800" dirty="0" smtClean="0"/>
                <a:t>490</a:t>
              </a:r>
            </a:p>
            <a:p>
              <a:r>
                <a:rPr lang="cs-CZ" sz="2800" dirty="0" smtClean="0"/>
                <a:t>322</a:t>
              </a:r>
            </a:p>
            <a:p>
              <a:r>
                <a:rPr lang="cs-CZ" sz="2800" dirty="0" smtClean="0"/>
                <a:t>512</a:t>
              </a:r>
            </a:p>
            <a:p>
              <a:r>
                <a:rPr lang="cs-CZ" sz="2800" dirty="0" smtClean="0"/>
                <a:t>773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83127" y="1042933"/>
            <a:ext cx="1152863" cy="5333676"/>
            <a:chOff x="187264" y="1052736"/>
            <a:chExt cx="1152863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87264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592</a:t>
              </a:r>
            </a:p>
            <a:p>
              <a:r>
                <a:rPr lang="cs-CZ" sz="2800" dirty="0" smtClean="0"/>
                <a:t>610</a:t>
              </a:r>
            </a:p>
            <a:p>
              <a:r>
                <a:rPr lang="cs-CZ" sz="2800" dirty="0" smtClean="0"/>
                <a:t>6</a:t>
              </a:r>
            </a:p>
            <a:p>
              <a:r>
                <a:rPr lang="cs-CZ" sz="2800" dirty="0" smtClean="0"/>
                <a:t>277</a:t>
              </a:r>
            </a:p>
            <a:p>
              <a:r>
                <a:rPr lang="cs-CZ" sz="2800" dirty="0" smtClean="0"/>
                <a:t>110</a:t>
              </a:r>
            </a:p>
            <a:p>
              <a:r>
                <a:rPr lang="cs-CZ" sz="2800" dirty="0" smtClean="0"/>
                <a:t>833</a:t>
              </a:r>
            </a:p>
            <a:p>
              <a:r>
                <a:rPr lang="cs-CZ" sz="2800" dirty="0" smtClean="0"/>
                <a:t>29</a:t>
              </a:r>
            </a:p>
            <a:p>
              <a:r>
                <a:rPr lang="cs-CZ" sz="2800" dirty="0" smtClean="0"/>
                <a:t>421</a:t>
              </a:r>
            </a:p>
            <a:p>
              <a:r>
                <a:rPr lang="cs-CZ" sz="2800" dirty="0" smtClean="0"/>
                <a:t>478</a:t>
              </a:r>
            </a:p>
            <a:p>
              <a:r>
                <a:rPr lang="cs-CZ" sz="2800" dirty="0" smtClean="0"/>
                <a:t>930</a:t>
              </a:r>
            </a:p>
            <a:p>
              <a:r>
                <a:rPr lang="cs-CZ" sz="2800" dirty="0" smtClean="0"/>
                <a:t>797</a:t>
              </a:r>
            </a:p>
            <a:p>
              <a:r>
                <a:rPr lang="cs-CZ" sz="2800" dirty="0" smtClean="0"/>
                <a:t>445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97712" y="1088084"/>
            <a:ext cx="99011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860032" y="1154587"/>
            <a:ext cx="9361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59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792954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</a:t>
            </a:r>
            <a:br>
              <a:rPr lang="cs-CZ" sz="2000" dirty="0"/>
            </a:br>
            <a:r>
              <a:rPr lang="cs-CZ" sz="2000" dirty="0"/>
              <a:t>organizace</a:t>
            </a:r>
          </a:p>
          <a:p>
            <a:pPr eaLnBrk="1" hangingPunct="1"/>
            <a:r>
              <a:rPr lang="cs-CZ" sz="200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1742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539</TotalTime>
  <Words>1097</Words>
  <Application>Microsoft Office PowerPoint</Application>
  <PresentationFormat>Předvádění na obrazovce (4:3)</PresentationFormat>
  <Paragraphs>970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Tvrdý obal</vt:lpstr>
      <vt:lpstr>VY_32_INOVACE_11_ Zaokrouhlování čísel do 1000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Zaokrouhlování čísel do tisíce</dc:title>
  <dc:creator>Hanka</dc:creator>
  <cp:lastModifiedBy>VLASTNIK</cp:lastModifiedBy>
  <cp:revision>97</cp:revision>
  <dcterms:created xsi:type="dcterms:W3CDTF">2011-04-16T14:13:04Z</dcterms:created>
  <dcterms:modified xsi:type="dcterms:W3CDTF">2013-03-27T09:43:07Z</dcterms:modified>
</cp:coreProperties>
</file>