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4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1EF4-05F6-4669-95BB-CDD3832647E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1A0-AF0F-423B-9F69-B3D41F5783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79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1EF4-05F6-4669-95BB-CDD3832647E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1A0-AF0F-423B-9F69-B3D41F5783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281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1EF4-05F6-4669-95BB-CDD3832647E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1A0-AF0F-423B-9F69-B3D41F5783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252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1EF4-05F6-4669-95BB-CDD3832647E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1A0-AF0F-423B-9F69-B3D41F5783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84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1EF4-05F6-4669-95BB-CDD3832647E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1A0-AF0F-423B-9F69-B3D41F5783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656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1EF4-05F6-4669-95BB-CDD3832647E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1A0-AF0F-423B-9F69-B3D41F5783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399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1EF4-05F6-4669-95BB-CDD3832647E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1A0-AF0F-423B-9F69-B3D41F5783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614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1EF4-05F6-4669-95BB-CDD3832647E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1A0-AF0F-423B-9F69-B3D41F5783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595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1EF4-05F6-4669-95BB-CDD3832647E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1A0-AF0F-423B-9F69-B3D41F5783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025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1EF4-05F6-4669-95BB-CDD3832647E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1A0-AF0F-423B-9F69-B3D41F5783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92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1EF4-05F6-4669-95BB-CDD3832647E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21A0-AF0F-423B-9F69-B3D41F5783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206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CA1EF4-05F6-4669-95BB-CDD3832647E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C221A0-AF0F-423B-9F69-B3D41F5783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518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3" name="click.wav"/>
          </p:stSnd>
        </p:sndAc>
      </p:transition>
    </mc:Choice>
    <mc:Fallback xmlns="">
      <p:transition spd="slow">
        <p:sndAc>
          <p:stSnd>
            <p:snd r:embed="rId14" name="click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0.wav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1.wmf"/><Relationship Id="rId7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10" Type="http://schemas.openxmlformats.org/officeDocument/2006/relationships/audio" Target="../media/audio10.wav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.wmf"/><Relationship Id="rId7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audio" Target="../media/audio10.wav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.wmf"/><Relationship Id="rId7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audio" Target="../media/audio10.wav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audio" Target="../media/audio10.wav"/><Relationship Id="rId3" Type="http://schemas.openxmlformats.org/officeDocument/2006/relationships/image" Target="../media/image1.wmf"/><Relationship Id="rId7" Type="http://schemas.openxmlformats.org/officeDocument/2006/relationships/image" Target="../media/image17.png"/><Relationship Id="rId12" Type="http://schemas.openxmlformats.org/officeDocument/2006/relationships/slide" Target="slide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11" Type="http://schemas.openxmlformats.org/officeDocument/2006/relationships/slide" Target="slide6.xml"/><Relationship Id="rId5" Type="http://schemas.openxmlformats.org/officeDocument/2006/relationships/image" Target="../media/image13.png"/><Relationship Id="rId10" Type="http://schemas.openxmlformats.org/officeDocument/2006/relationships/image" Target="../media/image20.png"/><Relationship Id="rId4" Type="http://schemas.openxmlformats.org/officeDocument/2006/relationships/image" Target="../media/image15.wmf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7" Type="http://schemas.openxmlformats.org/officeDocument/2006/relationships/audio" Target="../media/audio20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5" Type="http://schemas.openxmlformats.org/officeDocument/2006/relationships/slide" Target="slide5.xml"/><Relationship Id="rId4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30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20.wav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živatel\AppData\Local\Microsoft\Windows\Temporary Internet Files\Content.IE5\QZW61W2X\MC900371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6011"/>
            <a:ext cx="8640960" cy="6651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006" y="620688"/>
            <a:ext cx="5773737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32538" y="2564904"/>
            <a:ext cx="6430386" cy="16558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b="1" dirty="0" err="1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. CZ.1.07/1.4.00/21.0385 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endParaRPr lang="cs-CZ" sz="24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VY_32_INOVACE_ 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18_CLASSROOM</a:t>
            </a:r>
            <a:endParaRPr lang="cs-CZ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75855" y="4509120"/>
            <a:ext cx="377300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Doporučeno pro: 2</a:t>
            </a:r>
            <a:r>
              <a:rPr lang="cs-CZ" sz="2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 3. </a:t>
            </a:r>
            <a:r>
              <a:rPr lang="cs-CZ" sz="2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ročník ZŠ</a:t>
            </a:r>
          </a:p>
          <a:p>
            <a:pPr lvl="0"/>
            <a:r>
              <a:rPr lang="cs-CZ" sz="2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Předmět: Anglický jazyk</a:t>
            </a:r>
          </a:p>
          <a:p>
            <a:pPr lvl="0"/>
            <a:r>
              <a:rPr lang="cs-CZ" sz="2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Autor: Mgr. Věra Tomšů</a:t>
            </a:r>
          </a:p>
        </p:txBody>
      </p:sp>
    </p:spTree>
    <p:extLst>
      <p:ext uri="{BB962C8B-B14F-4D97-AF65-F5344CB8AC3E}">
        <p14:creationId xmlns:p14="http://schemas.microsoft.com/office/powerpoint/2010/main" val="3755675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živatel\AppData\Local\Microsoft\Windows\Temporary Internet Files\Content.IE5\QZW61W2X\MC900371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6011"/>
            <a:ext cx="8640960" cy="6651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 rot="20287325">
            <a:off x="3772788" y="1120647"/>
            <a:ext cx="17475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e n 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 rot="489824">
            <a:off x="1477247" y="2710721"/>
            <a:ext cx="6189515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perspectiveLef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solidFill>
                  <a:srgbClr val="FFC00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 L A S </a:t>
            </a:r>
            <a:r>
              <a:rPr lang="cs-CZ" sz="6600" b="1" cap="none" spc="0" dirty="0" err="1" smtClean="0">
                <a:ln w="11430"/>
                <a:solidFill>
                  <a:srgbClr val="FFC00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r>
              <a:rPr lang="cs-CZ" sz="6600" b="1" cap="none" spc="0" dirty="0" smtClean="0">
                <a:ln w="11430"/>
                <a:solidFill>
                  <a:srgbClr val="FFC00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R O </a:t>
            </a:r>
            <a:r>
              <a:rPr lang="cs-CZ" sz="6600" b="1" cap="none" spc="0" dirty="0" err="1" smtClean="0">
                <a:ln w="11430"/>
                <a:solidFill>
                  <a:srgbClr val="FFC00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cs-CZ" sz="6600" b="1" cap="none" spc="0" dirty="0" smtClean="0">
                <a:ln w="11430"/>
                <a:solidFill>
                  <a:srgbClr val="FFC00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M</a:t>
            </a:r>
            <a:endParaRPr lang="cs-CZ" sz="6600" b="1" cap="none" spc="0" dirty="0">
              <a:ln w="11430"/>
              <a:solidFill>
                <a:srgbClr val="FFC000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27511" y="3998857"/>
            <a:ext cx="21034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o 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k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332656"/>
            <a:ext cx="26917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 e n c i l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 rot="21098272">
            <a:off x="5682904" y="4460522"/>
            <a:ext cx="29274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 u b 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e r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 rot="20507158">
            <a:off x="224644" y="3670588"/>
            <a:ext cx="30780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 r a y o n 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 rot="1834927">
            <a:off x="4702748" y="923321"/>
            <a:ext cx="45207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h a r p e n e r 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98" name="Picture 2" descr="C:\Users\uživatel\AppData\Local\Microsoft\Windows\Temporary Internet Files\Content.IE5\G1O8T4R9\MC9002950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384986"/>
            <a:ext cx="1315759" cy="94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živatel\AppData\Local\Microsoft\Windows\Temporary Internet Files\Content.IE5\QZW61W2X\MC9003799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13433">
            <a:off x="4424240" y="1699654"/>
            <a:ext cx="1060243" cy="1246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živatel\AppData\Local\Microsoft\Windows\Temporary Internet Files\Content.IE5\G1O8T4R9\MC9002329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778" y="5274649"/>
            <a:ext cx="1512168" cy="144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uživatel\AppData\Local\Microsoft\Windows\Temporary Internet Files\Content.IE5\CV5OCTNX\MC9003514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40047">
            <a:off x="6124518" y="1542978"/>
            <a:ext cx="1141729" cy="1559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uživatel\AppData\Local\Microsoft\Windows\Temporary Internet Files\Content.IE5\CV5OCTNX\MC90029005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001" y="4861341"/>
            <a:ext cx="1943660" cy="1444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uživatel\AppData\Local\Microsoft\Windows\Temporary Internet Files\Content.IE5\SAFH5PJD\MC900356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803" y="4725144"/>
            <a:ext cx="1807769" cy="1451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7571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10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živatel\AppData\Local\Microsoft\Windows\Temporary Internet Files\Content.IE5\QZW61W2X\MC900371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6011"/>
            <a:ext cx="8640960" cy="6651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2" y="160491"/>
            <a:ext cx="351019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err="1" smtClean="0"/>
              <a:t>What</a:t>
            </a:r>
            <a:r>
              <a:rPr lang="cs-CZ" sz="6000" dirty="0" smtClean="0"/>
              <a:t> </a:t>
            </a:r>
            <a:r>
              <a:rPr lang="cs-CZ" sz="6000" dirty="0" err="1" smtClean="0"/>
              <a:t>is</a:t>
            </a:r>
            <a:r>
              <a:rPr lang="cs-CZ" sz="6000" dirty="0" smtClean="0"/>
              <a:t> </a:t>
            </a:r>
            <a:r>
              <a:rPr lang="cs-CZ" sz="6000" dirty="0" err="1" smtClean="0"/>
              <a:t>it</a:t>
            </a:r>
            <a:r>
              <a:rPr lang="cs-CZ" sz="6000" dirty="0" smtClean="0"/>
              <a:t>?</a:t>
            </a:r>
            <a:endParaRPr lang="cs-CZ" sz="6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980728"/>
            <a:ext cx="1317625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735" y="1126975"/>
            <a:ext cx="1550941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4201" y="3072796"/>
            <a:ext cx="1511300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1719" y="1126975"/>
            <a:ext cx="1297286" cy="1473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5128" y="3068960"/>
            <a:ext cx="1206441" cy="1320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06297" y="2217158"/>
            <a:ext cx="158569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pencil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11389" y="2217360"/>
            <a:ext cx="136447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book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23679" y="2217159"/>
            <a:ext cx="269336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sharpener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21399" y="4540632"/>
            <a:ext cx="177805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rubber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389" y="2988765"/>
            <a:ext cx="1554534" cy="1245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987741" y="4540631"/>
            <a:ext cx="174458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crayon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81180" y="4540632"/>
            <a:ext cx="10743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pen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02656" y="5445224"/>
            <a:ext cx="158569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pencil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00954" y="6151417"/>
            <a:ext cx="174919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</a:t>
            </a:r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book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226107" y="5445224"/>
            <a:ext cx="174458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crayon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284373" y="6214665"/>
            <a:ext cx="177805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rubber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414531" y="6026726"/>
            <a:ext cx="256512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sharpener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501532" y="5652140"/>
            <a:ext cx="10743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pen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331640" y="2217158"/>
            <a:ext cx="2304257" cy="77160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779912" y="2217360"/>
            <a:ext cx="2282512" cy="7692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6221108" y="2219526"/>
            <a:ext cx="2426818" cy="7692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1331639" y="4540633"/>
            <a:ext cx="2304257" cy="7694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3779912" y="4540631"/>
            <a:ext cx="2282512" cy="7694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6226107" y="4540632"/>
            <a:ext cx="2306333" cy="7694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578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10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živatel\AppData\Local\Microsoft\Windows\Temporary Internet Files\Content.IE5\QZW61W2X\MC900371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500" y="285399"/>
            <a:ext cx="8640960" cy="6651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2" y="160491"/>
            <a:ext cx="351019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err="1" smtClean="0"/>
              <a:t>What</a:t>
            </a:r>
            <a:r>
              <a:rPr lang="cs-CZ" sz="6000" dirty="0" smtClean="0"/>
              <a:t> </a:t>
            </a:r>
            <a:r>
              <a:rPr lang="cs-CZ" sz="6000" dirty="0" err="1" smtClean="0"/>
              <a:t>is</a:t>
            </a:r>
            <a:r>
              <a:rPr lang="cs-CZ" sz="6000" dirty="0" smtClean="0"/>
              <a:t> </a:t>
            </a:r>
            <a:r>
              <a:rPr lang="cs-CZ" sz="6000" dirty="0" err="1" smtClean="0"/>
              <a:t>it</a:t>
            </a:r>
            <a:r>
              <a:rPr lang="cs-CZ" sz="6000" dirty="0" smtClean="0"/>
              <a:t>?</a:t>
            </a:r>
            <a:endParaRPr lang="cs-CZ" sz="6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980728"/>
            <a:ext cx="1317625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735" y="1126975"/>
            <a:ext cx="1550941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2138" y="3733756"/>
            <a:ext cx="1511300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1719" y="1126975"/>
            <a:ext cx="1297286" cy="1473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200" y="3691591"/>
            <a:ext cx="1206441" cy="1320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06297" y="2217158"/>
            <a:ext cx="158569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pencil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11389" y="2217360"/>
            <a:ext cx="136447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book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23679" y="2217159"/>
            <a:ext cx="269336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sharpener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82138" y="5165101"/>
            <a:ext cx="177805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rubber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2765" y="3766930"/>
            <a:ext cx="1554534" cy="1245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130065" y="5165101"/>
            <a:ext cx="174458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crayon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42105" y="5165100"/>
            <a:ext cx="10743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pen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06297" y="2841955"/>
            <a:ext cx="146706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___l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91814" y="2841954"/>
            <a:ext cx="131959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</a:t>
            </a:r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__k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059682" y="5934542"/>
            <a:ext cx="184537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</a:t>
            </a:r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____n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363365" y="5829944"/>
            <a:ext cx="183576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r____r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067548" y="2841953"/>
            <a:ext cx="2623449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s_______r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95611" y="5934541"/>
            <a:ext cx="107112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p_n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331611" y="2227212"/>
            <a:ext cx="2304257" cy="77160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779912" y="2214482"/>
            <a:ext cx="2282512" cy="7692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6226107" y="2215665"/>
            <a:ext cx="2426818" cy="7692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1287702" y="5268301"/>
            <a:ext cx="2304257" cy="7694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3718776" y="5276586"/>
            <a:ext cx="2282512" cy="7694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6217195" y="5276586"/>
            <a:ext cx="2306333" cy="7694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749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10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živatel\AppData\Local\Microsoft\Windows\Temporary Internet Files\Content.IE5\QZW61W2X\MC900371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29" y="206010"/>
            <a:ext cx="8640960" cy="6651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uživatel\AppData\Local\Microsoft\Windows\Temporary Internet Files\Content.IE5\MHOO0ZBM\MC900295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980" y="1710066"/>
            <a:ext cx="2382055" cy="4568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771800" y="206011"/>
            <a:ext cx="684076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kern="0" dirty="0">
                <a:solidFill>
                  <a:srgbClr val="002060"/>
                </a:solidFill>
              </a:rPr>
              <a:t> </a:t>
            </a:r>
            <a:r>
              <a:rPr lang="cs-CZ" sz="3200" b="1" kern="0" dirty="0" smtClean="0">
                <a:solidFill>
                  <a:srgbClr val="002060"/>
                </a:solidFill>
              </a:rPr>
              <a:t>                  </a:t>
            </a:r>
            <a:r>
              <a:rPr lang="cs-CZ" sz="6000" b="1" kern="0" dirty="0" err="1" smtClean="0"/>
              <a:t>What</a:t>
            </a:r>
            <a:r>
              <a:rPr lang="cs-CZ" sz="6000" b="1" kern="0" dirty="0" smtClean="0"/>
              <a:t> </a:t>
            </a:r>
            <a:r>
              <a:rPr lang="cs-CZ" sz="6000" b="1" kern="0" dirty="0" err="1"/>
              <a:t>is</a:t>
            </a:r>
            <a:r>
              <a:rPr lang="cs-CZ" sz="6000" b="1" kern="0" dirty="0"/>
              <a:t> </a:t>
            </a:r>
            <a:r>
              <a:rPr lang="cs-CZ" sz="6000" b="1" kern="0" dirty="0" err="1"/>
              <a:t>right</a:t>
            </a:r>
            <a:r>
              <a:rPr lang="cs-CZ" sz="6000" b="1" kern="0" dirty="0"/>
              <a:t>?</a:t>
            </a:r>
            <a:endParaRPr lang="cs-CZ" sz="6000" dirty="0"/>
          </a:p>
        </p:txBody>
      </p:sp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55" y="3245535"/>
            <a:ext cx="1206441" cy="1320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2395" y="3451044"/>
            <a:ext cx="1511300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133804"/>
            <a:ext cx="1547813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4406" y="4101752"/>
            <a:ext cx="1317625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747" y="484280"/>
            <a:ext cx="1292225" cy="1474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5874" y="3451044"/>
            <a:ext cx="1554163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>
            <a:hlinkClick r:id="rId11" action="ppaction://hlinksldjump"/>
          </p:cNvPr>
          <p:cNvSpPr/>
          <p:nvPr/>
        </p:nvSpPr>
        <p:spPr>
          <a:xfrm>
            <a:off x="839014" y="2592264"/>
            <a:ext cx="158569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pencil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046349" y="5733255"/>
            <a:ext cx="158569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00B0F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pencil</a:t>
            </a:r>
            <a:endParaRPr lang="cs-CZ" sz="4400" b="1" dirty="0">
              <a:ln w="11430"/>
              <a:solidFill>
                <a:srgbClr val="00B0F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rId11" action="ppaction://hlinksldjump"/>
          </p:cNvPr>
          <p:cNvSpPr/>
          <p:nvPr/>
        </p:nvSpPr>
        <p:spPr>
          <a:xfrm>
            <a:off x="6614220" y="1988840"/>
            <a:ext cx="158569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pencil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>
            <a:hlinkClick r:id="rId11" action="ppaction://hlinksldjump"/>
          </p:cNvPr>
          <p:cNvSpPr/>
          <p:nvPr/>
        </p:nvSpPr>
        <p:spPr>
          <a:xfrm>
            <a:off x="6192180" y="2402978"/>
            <a:ext cx="256512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sharpener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2017" y="2091373"/>
            <a:ext cx="256512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sharpener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>
            <a:hlinkClick r:id="rId11" action="ppaction://hlinksldjump"/>
          </p:cNvPr>
          <p:cNvSpPr/>
          <p:nvPr/>
        </p:nvSpPr>
        <p:spPr>
          <a:xfrm>
            <a:off x="1488293" y="4739485"/>
            <a:ext cx="187282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crayon</a:t>
            </a:r>
            <a:endParaRPr lang="cs-CZ" sz="4400" b="1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475457" y="4661594"/>
            <a:ext cx="174458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crayon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>
            <a:hlinkClick r:id="rId11" action="ppaction://hlinksldjump"/>
          </p:cNvPr>
          <p:cNvSpPr/>
          <p:nvPr/>
        </p:nvSpPr>
        <p:spPr>
          <a:xfrm>
            <a:off x="6204002" y="5348534"/>
            <a:ext cx="10743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00B0F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pen</a:t>
            </a:r>
            <a:endParaRPr lang="cs-CZ" sz="4400" b="1" dirty="0">
              <a:ln w="11430"/>
              <a:solidFill>
                <a:srgbClr val="00B0F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>
            <a:hlinkClick r:id="rId11" action="ppaction://hlinksldjump"/>
          </p:cNvPr>
          <p:cNvSpPr/>
          <p:nvPr/>
        </p:nvSpPr>
        <p:spPr>
          <a:xfrm>
            <a:off x="7883560" y="5046315"/>
            <a:ext cx="10743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pen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62442" y="4137493"/>
            <a:ext cx="10743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pen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>
            <a:hlinkClick r:id="rId11" action="ppaction://hlinksldjump"/>
          </p:cNvPr>
          <p:cNvSpPr/>
          <p:nvPr/>
        </p:nvSpPr>
        <p:spPr>
          <a:xfrm>
            <a:off x="1712551" y="5229200"/>
            <a:ext cx="136447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book</a:t>
            </a:r>
            <a:endParaRPr lang="cs-CZ" sz="4400" b="1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93219" y="2860814"/>
            <a:ext cx="136447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book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" name="Obdélník 18">
            <a:hlinkClick r:id="rId11" action="ppaction://hlinksldjump"/>
          </p:cNvPr>
          <p:cNvSpPr/>
          <p:nvPr/>
        </p:nvSpPr>
        <p:spPr>
          <a:xfrm>
            <a:off x="7701953" y="5508926"/>
            <a:ext cx="136447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book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1" name="Obdélník 20">
            <a:hlinkClick r:id="rId11" action="ppaction://hlinksldjump"/>
          </p:cNvPr>
          <p:cNvSpPr/>
          <p:nvPr/>
        </p:nvSpPr>
        <p:spPr>
          <a:xfrm>
            <a:off x="-33276" y="5121740"/>
            <a:ext cx="174458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crayon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2" name="Obdélník 21">
            <a:hlinkClick r:id="rId11" action="ppaction://hlinksldjump"/>
          </p:cNvPr>
          <p:cNvSpPr/>
          <p:nvPr/>
        </p:nvSpPr>
        <p:spPr>
          <a:xfrm>
            <a:off x="731700" y="1626302"/>
            <a:ext cx="174458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crayon</a:t>
            </a:r>
            <a:endParaRPr lang="cs-CZ" sz="4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3" name="Obdélník 22">
            <a:hlinkClick r:id="rId11" action="ppaction://hlinksldjump"/>
          </p:cNvPr>
          <p:cNvSpPr/>
          <p:nvPr/>
        </p:nvSpPr>
        <p:spPr>
          <a:xfrm>
            <a:off x="5923902" y="4963813"/>
            <a:ext cx="177805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solidFill>
                  <a:srgbClr val="00B0F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rubber</a:t>
            </a:r>
            <a:endParaRPr lang="cs-CZ" sz="4400" b="1" dirty="0">
              <a:ln w="11430"/>
              <a:solidFill>
                <a:srgbClr val="00B0F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535678" y="5733256"/>
            <a:ext cx="177805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rubber</a:t>
            </a:r>
            <a:endParaRPr lang="cs-CZ" sz="4400" b="1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5" name="Obdélník 24">
            <a:hlinkClick r:id="rId11" action="ppaction://hlinksldjump"/>
          </p:cNvPr>
          <p:cNvSpPr/>
          <p:nvPr/>
        </p:nvSpPr>
        <p:spPr>
          <a:xfrm>
            <a:off x="12217" y="4661594"/>
            <a:ext cx="177805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rubber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452980" y="1710066"/>
            <a:ext cx="1479060" cy="165163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932040" y="1710066"/>
            <a:ext cx="902995" cy="153546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932040" y="3245535"/>
            <a:ext cx="902995" cy="127667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452980" y="5672105"/>
            <a:ext cx="2382055" cy="769443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452980" y="4522213"/>
            <a:ext cx="2382055" cy="1211043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452980" y="3361705"/>
            <a:ext cx="1479060" cy="116050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46" name="Šipka doprava 6145">
            <a:hlinkClick r:id="rId12" action="ppaction://hlinksldjump"/>
          </p:cNvPr>
          <p:cNvSpPr/>
          <p:nvPr/>
        </p:nvSpPr>
        <p:spPr>
          <a:xfrm>
            <a:off x="7956950" y="6221510"/>
            <a:ext cx="927554" cy="56237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117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1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živatel\AppData\Local\Microsoft\Windows\Temporary Internet Files\Content.IE5\QZW61W2X\MC900371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6011"/>
            <a:ext cx="8640960" cy="6651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uživatel\AppData\Local\Microsoft\Windows\Temporary Internet Files\Content.IE5\QZW61W2X\MC9004231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764704"/>
            <a:ext cx="3052022" cy="3052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152823" y="3800409"/>
            <a:ext cx="4609403" cy="163121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0000" b="1" cap="none" spc="0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No, no…</a:t>
            </a:r>
            <a:endParaRPr lang="cs-CZ" sz="100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7" name="Picture 3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949280"/>
            <a:ext cx="957263" cy="62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74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explode.wav"/>
          </p:stSnd>
        </p:sndAc>
      </p:transition>
    </mc:Choice>
    <mc:Fallback xmlns="">
      <p:transition spd="slow">
        <p:sndAc>
          <p:stSnd>
            <p:snd r:embed="rId7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živatel\AppData\Local\Microsoft\Windows\Temporary Internet Files\Content.IE5\QZW61W2X\MC900371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6011"/>
            <a:ext cx="8640960" cy="6651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756166" y="2967335"/>
            <a:ext cx="563167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isometricOffAxis2Left"/>
              <a:lightRig rig="threePt" dir="t"/>
            </a:scene3d>
          </a:bodyPr>
          <a:lstStyle/>
          <a:p>
            <a:pPr algn="ctr"/>
            <a:r>
              <a:rPr lang="cs-CZ" sz="7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WELL DONE!!!</a:t>
            </a:r>
            <a:endParaRPr lang="cs-CZ" sz="7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 rot="1409602">
            <a:off x="1331640" y="1196752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sz="4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WELL DONE!!!</a:t>
            </a:r>
          </a:p>
        </p:txBody>
      </p:sp>
      <p:sp>
        <p:nvSpPr>
          <p:cNvPr id="8" name="Obdélník 7"/>
          <p:cNvSpPr/>
          <p:nvPr/>
        </p:nvSpPr>
        <p:spPr>
          <a:xfrm rot="20052669">
            <a:off x="3841903" y="2187854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sz="1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WELL DONE!!!</a:t>
            </a:r>
          </a:p>
        </p:txBody>
      </p:sp>
      <p:sp>
        <p:nvSpPr>
          <p:cNvPr id="10" name="Obdélník 9"/>
          <p:cNvSpPr/>
          <p:nvPr/>
        </p:nvSpPr>
        <p:spPr>
          <a:xfrm rot="172798">
            <a:off x="3215651" y="4563117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sz="32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WELL DONE!!!</a:t>
            </a:r>
          </a:p>
        </p:txBody>
      </p:sp>
      <p:sp>
        <p:nvSpPr>
          <p:cNvPr id="11" name="Obdélník 10"/>
          <p:cNvSpPr/>
          <p:nvPr/>
        </p:nvSpPr>
        <p:spPr>
          <a:xfrm rot="20004789">
            <a:off x="539552" y="4446403"/>
            <a:ext cx="4572000" cy="76944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WELL DONE!!!</a:t>
            </a:r>
          </a:p>
        </p:txBody>
      </p:sp>
      <p:sp>
        <p:nvSpPr>
          <p:cNvPr id="12" name="Obdélník 11"/>
          <p:cNvSpPr/>
          <p:nvPr/>
        </p:nvSpPr>
        <p:spPr>
          <a:xfrm rot="19956400">
            <a:off x="-782993" y="2636754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WELL DONE!!!</a:t>
            </a:r>
          </a:p>
        </p:txBody>
      </p:sp>
    </p:spTree>
    <p:extLst>
      <p:ext uri="{BB962C8B-B14F-4D97-AF65-F5344CB8AC3E}">
        <p14:creationId xmlns:p14="http://schemas.microsoft.com/office/powerpoint/2010/main" val="325448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živatel\AppData\Local\Microsoft\Windows\Temporary Internet Files\Content.IE5\QZW61W2X\MC900371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6011"/>
            <a:ext cx="8640960" cy="6651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403648" y="2962618"/>
            <a:ext cx="6868996" cy="113877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Zdroj:</a:t>
            </a:r>
          </a:p>
          <a:p>
            <a:pPr algn="ctr"/>
            <a:r>
              <a:rPr lang="cs-CZ" sz="2800" b="1" cap="none" spc="0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hlinkClick r:id="rId4"/>
              </a:rPr>
              <a:t>http://office.microsoft.com</a:t>
            </a:r>
            <a:r>
              <a:rPr lang="cs-CZ" sz="2800" b="1" cap="none" spc="0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(klipart)</a:t>
            </a:r>
            <a:endParaRPr lang="cs-CZ" sz="28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2282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explode.wav"/>
          </p:stSnd>
        </p:sndAc>
      </p:transition>
    </mc:Choice>
    <mc:Fallback xmlns="">
      <p:transition spd="slow">
        <p:sndAc>
          <p:stSnd>
            <p:snd r:embed="rId5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180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21</cp:revision>
  <dcterms:created xsi:type="dcterms:W3CDTF">2011-08-11T19:15:01Z</dcterms:created>
  <dcterms:modified xsi:type="dcterms:W3CDTF">2012-04-09T19:27:28Z</dcterms:modified>
</cp:coreProperties>
</file>