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9933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FA589C2-107E-46D9-AD1B-0EF53596CC1E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970B498-187F-48C7-83A0-38585560FCF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kr%C3%A1va&amp;ex=1#ai:MP900178988|" TargetMode="External"/><Relationship Id="rId13" Type="http://schemas.openxmlformats.org/officeDocument/2006/relationships/hyperlink" Target="http://office.microsoft.com/cs-cz/images/results.aspx?qu=kachny&amp;ex=1#ai:MP900431832|" TargetMode="External"/><Relationship Id="rId3" Type="http://schemas.openxmlformats.org/officeDocument/2006/relationships/hyperlink" Target="http://office.microsoft.com/cs-cz/images/results.aspx?qu=prasata&amp;ex=1#ai:MP900178653|" TargetMode="External"/><Relationship Id="rId7" Type="http://schemas.openxmlformats.org/officeDocument/2006/relationships/hyperlink" Target="http://office.microsoft.com/cs-cz/images/results.aspx?qu=kr%C3%A1l%C3%ADk&amp;ex=1#ai:MP900406667|" TargetMode="External"/><Relationship Id="rId12" Type="http://schemas.openxmlformats.org/officeDocument/2006/relationships/hyperlink" Target="http://office.microsoft.com/cs-cz/images/results.aspx?qu=kr%C3%A1vy&amp;ex=1#ai:MC900231665|" TargetMode="External"/><Relationship Id="rId2" Type="http://schemas.openxmlformats.org/officeDocument/2006/relationships/hyperlink" Target="http://office.microsoft.com/cs-cz/images/results.aspx?qu=pole&amp;ex=1#ai:MP900400540|" TargetMode="External"/><Relationship Id="rId16" Type="http://schemas.openxmlformats.org/officeDocument/2006/relationships/hyperlink" Target="http://office.microsoft.com/cs-cz/images/results.aspx?qu=husa&amp;ex=1#ai:MC900350383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kohout&amp;ex=1#ai:MP900426583|" TargetMode="External"/><Relationship Id="rId11" Type="http://schemas.openxmlformats.org/officeDocument/2006/relationships/hyperlink" Target="http://office.microsoft.com/cs-cz/images/results.aspx?qu=ovce&amp;ex=1#ai:MC900231324|" TargetMode="External"/><Relationship Id="rId5" Type="http://schemas.openxmlformats.org/officeDocument/2006/relationships/hyperlink" Target="http://office.microsoft.com/cs-cz/images/results.aspx?qu=sele&amp;ex=1#ai:MP900431792|" TargetMode="External"/><Relationship Id="rId15" Type="http://schemas.openxmlformats.org/officeDocument/2006/relationships/hyperlink" Target="http://office.microsoft.com/cs-cz/images/results.aspx?qu=h%C5%99%C3%ADb%C4%9B&amp;ex=1#ai:MP900406498|" TargetMode="External"/><Relationship Id="rId10" Type="http://schemas.openxmlformats.org/officeDocument/2006/relationships/hyperlink" Target="http://office.microsoft.com/cs-cz/images/results.aspx?qu=ovce&amp;ex=1#ai:MP900262667|" TargetMode="External"/><Relationship Id="rId4" Type="http://schemas.openxmlformats.org/officeDocument/2006/relationships/hyperlink" Target="http://office.microsoft.com/cs-cz/images/results.aspx?qu=farm%C3%A1%C5%99&amp;ex=1#ai:MC900240707|" TargetMode="External"/><Relationship Id="rId9" Type="http://schemas.openxmlformats.org/officeDocument/2006/relationships/hyperlink" Target="http://office.microsoft.com/cs-cz/images/results.aspx?qu=kachna&amp;ex=1#ai:MP900431831|" TargetMode="External"/><Relationship Id="rId14" Type="http://schemas.openxmlformats.org/officeDocument/2006/relationships/hyperlink" Target="http://office.microsoft.com/cs-cz/images/results.aspx?qu=ku%C5%99ata&amp;ex=1#ai:MP900406601|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ku%C5%99e&amp;ex=1#ai:MC900410639|" TargetMode="External"/><Relationship Id="rId2" Type="http://schemas.openxmlformats.org/officeDocument/2006/relationships/hyperlink" Target="http://office.microsoft.com/cs-cz/images/results.aspx?qu=kr%C3%A1va&amp;ex=1#ai:MC900250690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dobytek&amp;ex=1#ai:MP900406558|" TargetMode="External"/><Relationship Id="rId5" Type="http://schemas.openxmlformats.org/officeDocument/2006/relationships/hyperlink" Target="http://office.microsoft.com/cs-cz/images/results.aspx?qu=kachna&amp;ex=1#ai:MP900431835|" TargetMode="External"/><Relationship Id="rId4" Type="http://schemas.openxmlformats.org/officeDocument/2006/relationships/hyperlink" Target="http://office.microsoft.com/cs-cz/images/results.aspx?qu=prase&amp;ex=1#ai:MC900280827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020" y="1065937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79275" y="2551837"/>
            <a:ext cx="4830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/>
              <a:t>Člověk a jeho svět - Prvouka</a:t>
            </a:r>
          </a:p>
          <a:p>
            <a:endParaRPr lang="cs-CZ" sz="3200" dirty="0"/>
          </a:p>
        </p:txBody>
      </p:sp>
      <p:sp>
        <p:nvSpPr>
          <p:cNvPr id="7" name="TextovéPole 5"/>
          <p:cNvSpPr txBox="1"/>
          <p:nvPr/>
        </p:nvSpPr>
        <p:spPr>
          <a:xfrm>
            <a:off x="2677114" y="4941168"/>
            <a:ext cx="3342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dirty="0" smtClean="0"/>
              <a:t>Hana Kolářová</a:t>
            </a:r>
          </a:p>
        </p:txBody>
      </p:sp>
      <p:sp>
        <p:nvSpPr>
          <p:cNvPr id="9" name="Nadpis 1"/>
          <p:cNvSpPr>
            <a:spLocks noGrp="1"/>
          </p:cNvSpPr>
          <p:nvPr/>
        </p:nvSpPr>
        <p:spPr>
          <a:xfrm>
            <a:off x="827584" y="2852935"/>
            <a:ext cx="7342585" cy="17539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/>
              <a:t>VY_52_INOVACE_22_Jaro – zvířata na statku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47859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80660" y="332656"/>
            <a:ext cx="6965245" cy="1202485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 – zvířata na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statku</a:t>
            </a:r>
            <a:b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 slouží k procvičení témat Jaro, Zvířata</a:t>
            </a:r>
            <a:endParaRPr lang="cs-CZ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Han\AppData\Local\Microsoft\Windows\Temporary Internet Files\Content.IE5\XONPFR1T\MP9004005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02688"/>
            <a:ext cx="3081826" cy="2053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\AppData\Local\Microsoft\Windows\Temporary Internet Files\Content.IE5\LGS3W72P\MP90040655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199256"/>
            <a:ext cx="2896312" cy="193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\AppData\Local\Microsoft\Windows\Temporary Internet Files\Content.IE5\5Y3U9ZJI\MC9002407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199256"/>
            <a:ext cx="1827886" cy="161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\AppData\Local\Microsoft\Windows\Temporary Internet Files\Content.IE5\TS9EVLZV\MP900178653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950" y="2171397"/>
            <a:ext cx="2730800" cy="182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65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Která znáš domácí zvířata?</a:t>
            </a:r>
            <a:endParaRPr lang="cs-CZ" b="1" dirty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Han\AppData\Local\Microsoft\Windows\Temporary Internet Files\Content.IE5\TS9EVLZV\MP9004317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2736304" cy="1817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\AppData\Local\Microsoft\Windows\Temporary Internet Files\Content.IE5\LGS3W72P\MP9004265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44824"/>
            <a:ext cx="2109014" cy="263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an\AppData\Local\Microsoft\Windows\Temporary Internet Files\Content.IE5\5Y3U9ZJI\MP9004066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25677"/>
            <a:ext cx="1809352" cy="271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n\AppData\Local\Microsoft\Windows\Temporary Internet Files\Content.IE5\TS9EVLZV\MP90017898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33056"/>
            <a:ext cx="1993921" cy="222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an\AppData\Local\Microsoft\Windows\Temporary Internet Files\Content.IE5\P8PNSOY2\MP90043183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611" y="4653136"/>
            <a:ext cx="1392633" cy="129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an\AppData\Local\Microsoft\Windows\Temporary Internet Files\Content.IE5\XONPFR1T\MP90026266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485" y="4653136"/>
            <a:ext cx="2385414" cy="159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2753362"/>
            <a:ext cx="1159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prase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3182029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kohout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4208" y="3474416"/>
            <a:ext cx="1135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králík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5448274"/>
            <a:ext cx="11376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kráva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27611" y="5589240"/>
            <a:ext cx="899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kachna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5589240"/>
            <a:ext cx="9737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95000"/>
                  </a:schemeClr>
                </a:solidFill>
              </a:rPr>
              <a:t>ovce</a:t>
            </a:r>
            <a:endParaRPr lang="cs-CZ" sz="32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9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ke komu patří?</a:t>
            </a:r>
            <a:endParaRPr lang="cs-CZ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348880"/>
            <a:ext cx="16345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husa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koza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kráva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slepice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kachna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kobyla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32040" y="2492896"/>
            <a:ext cx="156074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kohout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beran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kačer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houser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býk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kozel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hřebec</a:t>
            </a:r>
            <a:endParaRPr lang="cs-CZ" sz="28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Han\AppData\Local\Microsoft\Windows\Temporary Internet Files\Content.IE5\LGS3W72P\MC9002316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19" y="4013112"/>
            <a:ext cx="2106774" cy="147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an\AppData\Local\Microsoft\Windows\Temporary Internet Files\Content.IE5\P8PNSOY2\MC9002313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939" y="2060848"/>
            <a:ext cx="1695911" cy="115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71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68" y="500200"/>
            <a:ext cx="6965245" cy="1202485"/>
          </a:xfrm>
        </p:spPr>
        <p:txBody>
          <a:bodyPr/>
          <a:lstStyle/>
          <a:p>
            <a:r>
              <a:rPr lang="cs-CZ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Znáte mláďata?</a:t>
            </a:r>
            <a:endParaRPr lang="cs-CZ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311151"/>
            <a:ext cx="1272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Doplňte:</a:t>
            </a:r>
            <a:endParaRPr lang="cs-CZ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34092" y="1772816"/>
            <a:ext cx="425706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kráva…………………………………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kůň…………………………………..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slepice……………………………….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kachna……………………………….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husa…………………………………..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ovce…………………………………..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koza………………………………….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králík…………………………………</a:t>
            </a:r>
            <a:endParaRPr lang="cs-CZ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Han\AppData\Local\Microsoft\Windows\Temporary Internet Files\Content.IE5\0AD2YTQA\MP9004318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1412776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an\AppData\Local\Microsoft\Windows\Temporary Internet Files\Content.IE5\5Y3U9ZJI\MP9004066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423" y="2594521"/>
            <a:ext cx="1950720" cy="129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an\AppData\Local\Microsoft\Windows\Temporary Internet Files\Content.IE5\P8PNSOY2\MP9004064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018" y="4365104"/>
            <a:ext cx="2268457" cy="150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01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268760"/>
            <a:ext cx="5181227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Zazpívej si písničku </a:t>
            </a:r>
          </a:p>
          <a:p>
            <a:r>
              <a:rPr lang="cs-CZ" sz="4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„ Když jsem já sloužil“.</a:t>
            </a:r>
          </a:p>
          <a:p>
            <a:endParaRPr lang="cs-CZ" sz="4000" b="1" dirty="0" smtClean="0">
              <a:solidFill>
                <a:srgbClr val="99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4000" b="1" dirty="0" smtClean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Vyjmenuj všechna zvířátka, </a:t>
            </a:r>
          </a:p>
          <a:p>
            <a:r>
              <a:rPr lang="cs-CZ" sz="28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o kterých se v ní zpívá. </a:t>
            </a:r>
            <a:endParaRPr lang="cs-CZ" sz="28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Han\AppData\Local\Microsoft\Windows\Temporary Internet Files\Content.IE5\LGS3W72P\MC9002808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811937"/>
            <a:ext cx="1150545" cy="91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\AppData\Local\Microsoft\Windows\Temporary Internet Files\Content.IE5\LGS3W72P\MC9002506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700" y="4803790"/>
            <a:ext cx="1322055" cy="104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\AppData\Local\Microsoft\Windows\Temporary Internet Files\Content.IE5\P8PNSOY2\MP90043183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548" y="4558555"/>
            <a:ext cx="1532963" cy="153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\AppData\Local\Microsoft\Windows\Temporary Internet Files\Content.IE5\O4WN8XC1\MC9003503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163" y="2541826"/>
            <a:ext cx="974823" cy="105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an\AppData\Local\Microsoft\Windows\Temporary Internet Files\Content.IE5\96E0ZF16\MC90041063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317" y="4254193"/>
            <a:ext cx="1202436" cy="132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27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836712"/>
            <a:ext cx="6854825" cy="7971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dirty="0"/>
              <a:t>Autor:  Hana Kolářová, </a:t>
            </a:r>
            <a:r>
              <a:rPr lang="cs-CZ" dirty="0" smtClean="0"/>
              <a:t>Základní škola a mateřská škola Liběšice</a:t>
            </a:r>
            <a:r>
              <a:rPr lang="cs-CZ" dirty="0"/>
              <a:t>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okres Louny, příspěvková organizace</a:t>
            </a:r>
            <a:endParaRPr lang="cs-CZ" dirty="0"/>
          </a:p>
          <a:p>
            <a:pPr>
              <a:spcBef>
                <a:spcPts val="600"/>
              </a:spcBef>
            </a:pPr>
            <a:r>
              <a:rPr lang="cs-CZ" dirty="0"/>
              <a:t>Zpracováno v programu Microsoft Office </a:t>
            </a:r>
            <a:r>
              <a:rPr lang="cs-CZ" dirty="0" smtClean="0"/>
              <a:t>2010.</a:t>
            </a:r>
            <a:endParaRPr lang="cs-CZ" dirty="0"/>
          </a:p>
          <a:p>
            <a:pPr>
              <a:spcBef>
                <a:spcPts val="600"/>
              </a:spcBef>
            </a:pPr>
            <a:r>
              <a:rPr lang="cs-CZ" dirty="0"/>
              <a:t>Použité obrázky pocházejí z webu Office.com nebo z vlastních zdrojů</a:t>
            </a:r>
            <a:r>
              <a:rPr lang="cs-CZ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cs-CZ" sz="1000" dirty="0">
                <a:hlinkClick r:id="rId2"/>
              </a:rPr>
              <a:t>http://office.microsoft.com/cs-cz/images/results.aspx?qu=pole&amp;ex=1#ai:MP900400540</a:t>
            </a:r>
            <a:r>
              <a:rPr lang="cs-CZ" sz="1000" dirty="0" smtClean="0">
                <a:hlinkClick r:id="rId2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3"/>
              </a:rPr>
              <a:t>http://office.microsoft.com/cs-cz/images/results.aspx?qu=prasata&amp;ex=1#ai:MP900178653</a:t>
            </a:r>
            <a:r>
              <a:rPr lang="cs-CZ" sz="1000" dirty="0" smtClean="0">
                <a:hlinkClick r:id="rId3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4"/>
              </a:rPr>
              <a:t>http://office.microsoft.com/cs-cz/images/results.aspx?qu=farm%C3%A1%C5%99&amp;ex=1#ai:MC900240707</a:t>
            </a:r>
            <a:r>
              <a:rPr lang="cs-CZ" sz="1000" dirty="0" smtClean="0">
                <a:hlinkClick r:id="rId4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5"/>
              </a:rPr>
              <a:t>http://office.microsoft.com/cs-cz/images/results.aspx?qu=sele&amp;ex=1#ai:MP900431792</a:t>
            </a:r>
            <a:r>
              <a:rPr lang="cs-CZ" sz="1000" dirty="0" smtClean="0">
                <a:hlinkClick r:id="rId5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6"/>
              </a:rPr>
              <a:t>http://office.microsoft.com/cs-cz/images/results.aspx?qu=kohout&amp;ex=1#ai:MP900426583</a:t>
            </a:r>
            <a:r>
              <a:rPr lang="cs-CZ" sz="1000" dirty="0" smtClean="0">
                <a:hlinkClick r:id="rId6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7"/>
              </a:rPr>
              <a:t>http://office.microsoft.com/cs-cz/images/results.aspx?qu=kr%C3%A1l%C3%ADk&amp;ex=1#ai:MP900406667</a:t>
            </a:r>
            <a:r>
              <a:rPr lang="cs-CZ" sz="1000" dirty="0" smtClean="0">
                <a:hlinkClick r:id="rId7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8"/>
              </a:rPr>
              <a:t>http://office.microsoft.com/cs-cz/images/results.aspx?qu=kr%C3%A1va&amp;ex=1#ai:MP900178988</a:t>
            </a:r>
            <a:r>
              <a:rPr lang="cs-CZ" sz="1000" dirty="0" smtClean="0">
                <a:hlinkClick r:id="rId8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9"/>
              </a:rPr>
              <a:t>http://office.microsoft.com/cs-cz/images/results.aspx?qu=kachna&amp;ex=1#ai:MP900431831</a:t>
            </a:r>
            <a:r>
              <a:rPr lang="cs-CZ" sz="1000" dirty="0" smtClean="0">
                <a:hlinkClick r:id="rId9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0"/>
              </a:rPr>
              <a:t>http://office.microsoft.com/cs-cz/images/results.aspx?qu=ovce&amp;ex=1#ai:MP900262667</a:t>
            </a:r>
            <a:r>
              <a:rPr lang="cs-CZ" sz="1000" dirty="0" smtClean="0">
                <a:hlinkClick r:id="rId10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1"/>
              </a:rPr>
              <a:t>http://office.microsoft.com/cs-cz/images/results.aspx?qu=ovce&amp;ex=1#ai:MC900231324</a:t>
            </a:r>
            <a:r>
              <a:rPr lang="cs-CZ" sz="1000" dirty="0" smtClean="0">
                <a:hlinkClick r:id="rId11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2"/>
              </a:rPr>
              <a:t>http://office.microsoft.com/cs-cz/images/results.aspx?qu=kr%C3%A1vy&amp;ex=1#ai:MC900231665</a:t>
            </a:r>
            <a:r>
              <a:rPr lang="cs-CZ" sz="1000" dirty="0" smtClean="0">
                <a:hlinkClick r:id="rId12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3"/>
              </a:rPr>
              <a:t>http://office.microsoft.com/cs-cz/images/results.aspx?qu=kachny&amp;ex=1#ai:MP900431832</a:t>
            </a:r>
            <a:r>
              <a:rPr lang="cs-CZ" sz="1000" dirty="0" smtClean="0">
                <a:hlinkClick r:id="rId13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4"/>
              </a:rPr>
              <a:t>http://office.microsoft.com/cs-cz/images/results.aspx?qu=ku%C5%99ata&amp;ex=1#ai:MP900406601</a:t>
            </a:r>
            <a:r>
              <a:rPr lang="cs-CZ" sz="1000" dirty="0" smtClean="0">
                <a:hlinkClick r:id="rId14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5"/>
              </a:rPr>
              <a:t>http://office.microsoft.com/cs-cz/images/results.aspx?qu=h%C5%99%C3%ADb%C4%9B&amp;ex=1#ai:MP900406498</a:t>
            </a:r>
            <a:r>
              <a:rPr lang="cs-CZ" sz="1000" dirty="0" smtClean="0">
                <a:hlinkClick r:id="rId15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16"/>
              </a:rPr>
              <a:t>http://office.microsoft.com/cs-cz/images/results.aspx?qu=husa&amp;ex=1#ai:MC900350383</a:t>
            </a:r>
            <a:r>
              <a:rPr lang="cs-CZ" sz="1000" dirty="0" smtClean="0">
                <a:hlinkClick r:id="rId16"/>
              </a:rPr>
              <a:t>|</a:t>
            </a: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 smtClean="0"/>
          </a:p>
          <a:p>
            <a:pPr>
              <a:spcBef>
                <a:spcPts val="600"/>
              </a:spcBef>
            </a:pPr>
            <a:endParaRPr lang="cs-CZ" sz="1000" dirty="0"/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69142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1115616" y="836712"/>
            <a:ext cx="6196405" cy="360381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cs-CZ" sz="1000" dirty="0" smtClean="0">
                <a:hlinkClick r:id="rId2"/>
              </a:rPr>
              <a:t>http</a:t>
            </a:r>
            <a:r>
              <a:rPr lang="cs-CZ" sz="1000" dirty="0">
                <a:hlinkClick r:id="rId2"/>
              </a:rPr>
              <a:t>://office.microsoft.com/cs-cz/images/results.aspx?qu=kr%C3%A1va&amp;ex=1#ai:MC900250690|</a:t>
            </a:r>
            <a:endParaRPr lang="cs-CZ" sz="1000" dirty="0"/>
          </a:p>
          <a:p>
            <a:pPr>
              <a:spcBef>
                <a:spcPts val="600"/>
              </a:spcBef>
            </a:pPr>
            <a:r>
              <a:rPr lang="cs-CZ" sz="1000" dirty="0">
                <a:hlinkClick r:id="rId3"/>
              </a:rPr>
              <a:t>http://office.microsoft.com/cs-cz/images/results.aspx?qu=ku%C5%99e&amp;ex=1#ai:MC900410639|</a:t>
            </a:r>
            <a:endParaRPr lang="cs-CZ" sz="1000" dirty="0"/>
          </a:p>
          <a:p>
            <a:r>
              <a:rPr lang="cs-CZ" sz="1000" dirty="0" smtClean="0">
                <a:hlinkClick r:id="rId4"/>
              </a:rPr>
              <a:t>http://office.microsoft.com/cs-cz/images/results.aspx?qu=prase&amp;ex=1#ai:MC900280827|</a:t>
            </a:r>
            <a:endParaRPr lang="cs-CZ" sz="1000" dirty="0" smtClean="0"/>
          </a:p>
          <a:p>
            <a:r>
              <a:rPr lang="cs-CZ" sz="1000" dirty="0" smtClean="0">
                <a:hlinkClick r:id="rId5"/>
              </a:rPr>
              <a:t>http</a:t>
            </a:r>
            <a:r>
              <a:rPr lang="cs-CZ" sz="1000" dirty="0">
                <a:hlinkClick r:id="rId5"/>
              </a:rPr>
              <a:t>://office.microsoft.com/cs-cz/images/results.aspx?qu=kachna&amp;ex=1#ai:MP900431835</a:t>
            </a:r>
            <a:r>
              <a:rPr lang="cs-CZ" sz="1000" dirty="0" smtClean="0">
                <a:hlinkClick r:id="rId5"/>
              </a:rPr>
              <a:t>|</a:t>
            </a:r>
            <a:endParaRPr lang="cs-CZ" sz="1000" dirty="0" smtClean="0"/>
          </a:p>
          <a:p>
            <a:r>
              <a:rPr lang="cs-CZ" sz="1000" dirty="0">
                <a:hlinkClick r:id="rId6"/>
              </a:rPr>
              <a:t>http://office.microsoft.com/cs-cz/images/results.aspx?qu=dobytek&amp;ex=1#ai:MP900406558</a:t>
            </a:r>
            <a:r>
              <a:rPr lang="cs-CZ" sz="1000" dirty="0" smtClean="0">
                <a:hlinkClick r:id="rId6"/>
              </a:rPr>
              <a:t>|</a:t>
            </a:r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r>
              <a:rPr lang="cs-CZ" sz="1000" dirty="0" smtClean="0"/>
              <a:t>Vytvořeno 2011</a:t>
            </a:r>
            <a:r>
              <a:rPr lang="cs-CZ" sz="1000" smtClean="0"/>
              <a:t>, upraveno 2013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7624499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123</TotalTime>
  <Words>129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Špendlík</vt:lpstr>
      <vt:lpstr>Prezentace aplikace PowerPoint</vt:lpstr>
      <vt:lpstr>Jaro – zvířata na statku DUM slouží k procvičení témat Jaro, Zvířata</vt:lpstr>
      <vt:lpstr>Která znáš domácí zvířata?</vt:lpstr>
      <vt:lpstr>Kdo ke komu patří?</vt:lpstr>
      <vt:lpstr>Znáte mláďata?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</dc:creator>
  <cp:lastModifiedBy>VLASTNIK</cp:lastModifiedBy>
  <cp:revision>16</cp:revision>
  <dcterms:created xsi:type="dcterms:W3CDTF">2011-04-30T20:16:35Z</dcterms:created>
  <dcterms:modified xsi:type="dcterms:W3CDTF">2013-03-27T17:19:01Z</dcterms:modified>
</cp:coreProperties>
</file>