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99"/>
    <a:srgbClr val="00CC00"/>
    <a:srgbClr val="008000"/>
    <a:srgbClr val="66FF33"/>
    <a:srgbClr val="660033"/>
    <a:srgbClr val="FF33CC"/>
    <a:srgbClr val="CC0099"/>
    <a:srgbClr val="006600"/>
    <a:srgbClr val="66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51ADC-C671-4150-9F00-D275284D362C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C19BCB0-3302-4AEF-9EC6-0B5556FD4F3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4051ADC-C671-4150-9F00-D275284D362C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7C19BCB0-3302-4AEF-9EC6-0B5556FD4F38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51ADC-C671-4150-9F00-D275284D362C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9BCB0-3302-4AEF-9EC6-0B5556FD4F3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51ADC-C671-4150-9F00-D275284D362C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9BCB0-3302-4AEF-9EC6-0B5556FD4F3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9BCB0-3302-4AEF-9EC6-0B5556FD4F3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51ADC-C671-4150-9F00-D275284D362C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51ADC-C671-4150-9F00-D275284D362C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9BCB0-3302-4AEF-9EC6-0B5556FD4F3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51ADC-C671-4150-9F00-D275284D362C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9BCB0-3302-4AEF-9EC6-0B5556FD4F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4051ADC-C671-4150-9F00-D275284D362C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C19BCB0-3302-4AEF-9EC6-0B5556FD4F3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51ADC-C671-4150-9F00-D275284D362C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C19BCB0-3302-4AEF-9EC6-0B5556FD4F3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51ADC-C671-4150-9F00-D275284D362C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9BCB0-3302-4AEF-9EC6-0B5556FD4F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51ADC-C671-4150-9F00-D275284D362C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9BCB0-3302-4AEF-9EC6-0B5556FD4F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4051ADC-C671-4150-9F00-D275284D362C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7C19BCB0-3302-4AEF-9EC6-0B5556FD4F38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g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datel&amp;ex=1#ai:MP900406703|" TargetMode="External"/><Relationship Id="rId3" Type="http://schemas.openxmlformats.org/officeDocument/2006/relationships/hyperlink" Target="http://office.microsoft.com/cs-cz/images/results.aspx?qu=kr%C3%A1l%C3%ADk&amp;ex=1#ai:MP900406667|" TargetMode="External"/><Relationship Id="rId7" Type="http://schemas.openxmlformats.org/officeDocument/2006/relationships/hyperlink" Target="http://office.microsoft.com/cs-cz/images/results.aspx?qu=je%C5%BEek&amp;ex=1#ai:MC900351164|" TargetMode="External"/><Relationship Id="rId2" Type="http://schemas.openxmlformats.org/officeDocument/2006/relationships/hyperlink" Target="http://office.microsoft.com/cs-cz/images/results.aspx?qu=veverka&amp;ex=1#ai:MP900406486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vla%C5%A1tovka&amp;ex=1#ai:MC900351014|" TargetMode="External"/><Relationship Id="rId11" Type="http://schemas.openxmlformats.org/officeDocument/2006/relationships/hyperlink" Target="http://office.microsoft.com/cs-cz/images/results.aspx?qu=beru%C5%A1ka&amp;ex=1#ai:MC900437449|" TargetMode="External"/><Relationship Id="rId5" Type="http://schemas.openxmlformats.org/officeDocument/2006/relationships/hyperlink" Target="http://office.microsoft.com/cs-cz/images/results.aspx?qu=%C4%8D%C3%A1p&amp;ex=1#ai:MC900301442|" TargetMode="External"/><Relationship Id="rId10" Type="http://schemas.openxmlformats.org/officeDocument/2006/relationships/hyperlink" Target="http://office.microsoft.com/cs-cz/images/results.aspx?qu=%C4%8Dty%C5%99l%C3%ADstky&amp;ex=1#ai:MC900437825|" TargetMode="External"/><Relationship Id="rId4" Type="http://schemas.openxmlformats.org/officeDocument/2006/relationships/hyperlink" Target="http://office.microsoft.com/cs-cz/images/results.aspx?qu=sova&amp;ex=1#ai:MP900401083|" TargetMode="External"/><Relationship Id="rId9" Type="http://schemas.openxmlformats.org/officeDocument/2006/relationships/hyperlink" Target="http://office.microsoft.com/cs-cz/images/results.aspx?qu=zaj%C3%ADc&amp;ex=1#ai:MP900406667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4388" y="74710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-490123" y="2551837"/>
            <a:ext cx="1017469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srgbClr val="92D050"/>
                </a:solidFill>
              </a:rPr>
              <a:t>Člověk a jeho svět - Prvouka</a:t>
            </a:r>
          </a:p>
          <a:p>
            <a:pPr algn="ctr"/>
            <a:endParaRPr lang="cs-CZ" sz="3200" dirty="0"/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719044" y="3471143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rgbClr val="C00000"/>
                </a:solidFill>
              </a:rPr>
              <a:t>VY_52_INOVACE_27_Jaro  - zvířata v přírodě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7" name="TextovéPole 5"/>
          <p:cNvSpPr txBox="1"/>
          <p:nvPr/>
        </p:nvSpPr>
        <p:spPr>
          <a:xfrm>
            <a:off x="3311973" y="4941168"/>
            <a:ext cx="25865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Hana Kolářová</a:t>
            </a:r>
          </a:p>
        </p:txBody>
      </p:sp>
    </p:spTree>
    <p:extLst>
      <p:ext uri="{BB962C8B-B14F-4D97-AF65-F5344CB8AC3E}">
        <p14:creationId xmlns:p14="http://schemas.microsoft.com/office/powerpoint/2010/main" val="2202668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 – Zvířata  v 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přírodě</a:t>
            </a:r>
            <a:b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 slouží k procvičení témat Jaro, Zvířata</a:t>
            </a:r>
            <a:endParaRPr lang="cs-CZ" b="1" dirty="0">
              <a:solidFill>
                <a:schemeClr val="bg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Han\AppData\Local\Microsoft\Windows\Temporary Internet Files\Content.IE5\XONPFR1T\MC9003510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9956" y="605508"/>
            <a:ext cx="1125568" cy="1233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\AppData\Local\Microsoft\Windows\Temporary Internet Files\Content.IE5\O4WN8XC1\MP9004064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07687"/>
            <a:ext cx="2915816" cy="194311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\AppData\Local\Microsoft\Windows\Temporary Internet Files\Content.IE5\0AD2YTQA\MC9003511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790094"/>
            <a:ext cx="1290443" cy="71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n\AppData\Local\Microsoft\Windows\Temporary Internet Files\Content.IE5\0AD2YTQA\MP9004066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521803"/>
            <a:ext cx="1691880" cy="253658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\AppData\Local\Microsoft\Windows\Temporary Internet Files\Content.IE5\96E0ZF16\MC9003014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899" y="5373215"/>
            <a:ext cx="1303683" cy="1132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an\AppData\Local\Microsoft\Windows\Temporary Internet Files\Content.IE5\TS9EVLZV\MP90040108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722" y="2253179"/>
            <a:ext cx="1597614" cy="239525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607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908720"/>
            <a:ext cx="362464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66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Zvířata v lese</a:t>
            </a:r>
            <a:endParaRPr lang="cs-CZ" sz="4400" b="1" dirty="0">
              <a:solidFill>
                <a:srgbClr val="66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C:\Users\Han\AppData\Local\Microsoft\Windows\Temporary Internet Files\Content.IE5\0AD2YTQA\MP9004064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942" y="2964926"/>
            <a:ext cx="2447469" cy="16310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n\AppData\Local\Microsoft\Windows\Temporary Internet Files\Content.IE5\TS9EVLZV\MP9004067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98736"/>
            <a:ext cx="1569209" cy="23526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1710409"/>
            <a:ext cx="6624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Pojmenuj zvířata na obrázcích.</a:t>
            </a:r>
            <a:endParaRPr lang="cs-CZ" sz="28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3" y="2584640"/>
            <a:ext cx="2136231" cy="13982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4864753"/>
            <a:ext cx="2372819" cy="137178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611560" y="3549599"/>
            <a:ext cx="10086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srnka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3780431"/>
            <a:ext cx="1300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veverka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1560" y="5949280"/>
            <a:ext cx="9221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datel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03848" y="5661248"/>
            <a:ext cx="82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sova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40400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836712"/>
            <a:ext cx="38113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Zvířata na poli.</a:t>
            </a:r>
            <a:endParaRPr lang="cs-CZ" sz="4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Han\AppData\Local\Microsoft\Windows\Temporary Internet Files\Content.IE5\XONPFR1T\MP9004066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836712"/>
            <a:ext cx="2081784" cy="31211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734090"/>
            <a:ext cx="1997395" cy="132639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430935"/>
            <a:ext cx="2665902" cy="200387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075" name="Picture 3" descr="C:\Users\Han\AppData\Local\Microsoft\Windows\Temporary Internet Files\Content.IE5\5Y3U9ZJI\MC90043782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545328"/>
            <a:ext cx="1409905" cy="1409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39552" y="2545328"/>
            <a:ext cx="22779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bažant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04951" y="3356992"/>
            <a:ext cx="854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zajíc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148064" y="5877272"/>
            <a:ext cx="7636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myš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744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052736"/>
            <a:ext cx="66174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zvířata se na jaře vracejí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 teplých krajin?</a:t>
            </a: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446217"/>
            <a:ext cx="33419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z možností.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3194192"/>
            <a:ext cx="2847718" cy="24853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laštovka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ežek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áp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atel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8652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620688"/>
            <a:ext cx="9474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zvířata se na jaře probouzejí </a:t>
            </a:r>
          </a:p>
          <a:p>
            <a:r>
              <a:rPr lang="cs-CZ" sz="4000" b="1" dirty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4000" b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 zimního spánku?</a:t>
            </a:r>
            <a:endParaRPr lang="cs-CZ" sz="4000" b="1" dirty="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564904"/>
            <a:ext cx="31979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z možností.</a:t>
            </a:r>
            <a:endParaRPr lang="cs-CZ" sz="2800" b="1" dirty="0">
              <a:solidFill>
                <a:srgbClr val="FF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31640" y="3861048"/>
            <a:ext cx="126201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24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4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ežek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ajíc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krtek</a:t>
            </a:r>
            <a:endParaRPr lang="cs-CZ" sz="2400" b="1" dirty="0">
              <a:solidFill>
                <a:srgbClr val="66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3" name="Picture 3" descr="C:\Users\Han\AppData\Local\Microsoft\Windows\Temporary Internet Files\Content.IE5\TS9EVLZV\MP9004332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1395" y="1820342"/>
            <a:ext cx="2482372" cy="16485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an\AppData\Local\Microsoft\Windows\Temporary Internet Files\Content.IE5\LGS3W72P\MC9004374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1973" y="2423643"/>
            <a:ext cx="1071386" cy="126480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Han\AppData\Local\Microsoft\Windows\Temporary Internet Files\Content.IE5\5Y3U9ZJI\MP9004014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149080"/>
            <a:ext cx="2510747" cy="200859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727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692696"/>
            <a:ext cx="9505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Zvířata v přírodě a jejich mláďata.</a:t>
            </a:r>
            <a:endParaRPr lang="cs-CZ" sz="4000" b="1" dirty="0">
              <a:solidFill>
                <a:srgbClr val="66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772816"/>
            <a:ext cx="30235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ke komu patří?</a:t>
            </a:r>
            <a:endParaRPr lang="cs-CZ" sz="24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2780928"/>
            <a:ext cx="158876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rnka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4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iška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ajíc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4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ežek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4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aň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everka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2780928"/>
            <a:ext cx="166128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99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lišče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99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b="1" dirty="0" smtClean="0">
                <a:solidFill>
                  <a:srgbClr val="99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ajíček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99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kolouch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99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veverče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err="1" smtClean="0">
                <a:solidFill>
                  <a:srgbClr val="99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ježče</a:t>
            </a:r>
            <a:endParaRPr lang="cs-CZ" sz="2400" b="1" dirty="0" smtClean="0">
              <a:solidFill>
                <a:srgbClr val="99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99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srnče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 descr="C:\Users\Han\AppData\Local\Microsoft\Windows\Temporary Internet Files\Content.IE5\XONPFR1T\MP9004017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682609"/>
            <a:ext cx="1766487" cy="22086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Han\AppData\Local\Microsoft\Windows\Temporary Internet Files\Content.IE5\0AD2YTQA\MP9004243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284984"/>
            <a:ext cx="1996667" cy="271165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Han\AppData\Local\Microsoft\Windows\Temporary Internet Files\Content.IE5\P8PNSOY2\MP9001826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280146"/>
            <a:ext cx="1824278" cy="121618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1259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864212"/>
            <a:ext cx="7085851" cy="68326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dirty="0"/>
              <a:t>Autor:  Hana Kolářová, Základní škola a mateřská škola Liběšice, </a:t>
            </a:r>
            <a:br>
              <a:rPr lang="cs-CZ" dirty="0"/>
            </a:br>
            <a:r>
              <a:rPr lang="cs-CZ" dirty="0"/>
              <a:t>okres Louny, příspěvková organizace</a:t>
            </a:r>
          </a:p>
          <a:p>
            <a:pPr>
              <a:spcBef>
                <a:spcPts val="600"/>
              </a:spcBef>
            </a:pPr>
            <a:r>
              <a:rPr lang="cs-CZ" dirty="0" smtClean="0"/>
              <a:t>Zpracováno </a:t>
            </a:r>
            <a:r>
              <a:rPr lang="cs-CZ" dirty="0"/>
              <a:t>v programu Microsoft Office 2010</a:t>
            </a:r>
          </a:p>
          <a:p>
            <a:pPr>
              <a:spcBef>
                <a:spcPts val="600"/>
              </a:spcBef>
            </a:pPr>
            <a:r>
              <a:rPr lang="cs-CZ" dirty="0"/>
              <a:t>Použité obrázky pocházejí z webu Office.com nebo z vlastních zdrojů</a:t>
            </a:r>
            <a:r>
              <a:rPr lang="cs-CZ" dirty="0" smtClean="0"/>
              <a:t>.</a:t>
            </a:r>
          </a:p>
          <a:p>
            <a:pPr>
              <a:spcBef>
                <a:spcPts val="600"/>
              </a:spcBef>
            </a:pPr>
            <a:r>
              <a:rPr lang="cs-CZ" sz="1000" dirty="0">
                <a:hlinkClick r:id="rId2"/>
              </a:rPr>
              <a:t>http://office.microsoft.com/cs-cz/images/results.aspx?qu=veverka&amp;ex=1#ai:MP900406486</a:t>
            </a:r>
            <a:r>
              <a:rPr lang="cs-CZ" dirty="0" smtClean="0">
                <a:hlinkClick r:id="rId2"/>
              </a:rPr>
              <a:t>|</a:t>
            </a:r>
            <a:endParaRPr lang="cs-CZ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3"/>
              </a:rPr>
              <a:t>http://office.microsoft.com/cs-cz/images/results.aspx?qu=kr%C3%A1l%C3%ADk&amp;ex=1#ai:MP900406667</a:t>
            </a:r>
            <a:r>
              <a:rPr lang="cs-CZ" sz="1000" dirty="0" smtClean="0">
                <a:hlinkClick r:id="rId3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4"/>
              </a:rPr>
              <a:t>http://office.microsoft.com/cs-cz/images/results.aspx?qu=sova&amp;ex=1#ai:MP900401083</a:t>
            </a:r>
            <a:r>
              <a:rPr lang="cs-CZ" sz="1000" dirty="0" smtClean="0">
                <a:hlinkClick r:id="rId4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5"/>
              </a:rPr>
              <a:t>http://office.microsoft.com/cs-cz/images/results.aspx?qu=%C4%8D%C3%A1p&amp;ex=1#ai:MC900301442</a:t>
            </a:r>
            <a:r>
              <a:rPr lang="cs-CZ" sz="1000" dirty="0" smtClean="0">
                <a:hlinkClick r:id="rId5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6"/>
              </a:rPr>
              <a:t>http://office.microsoft.com/cs-cz/images/results.aspx?qu=vla%C5%A1tovka&amp;ex=1#ai:MC900351014</a:t>
            </a:r>
            <a:r>
              <a:rPr lang="cs-CZ" sz="1000" dirty="0" smtClean="0">
                <a:hlinkClick r:id="rId6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7"/>
              </a:rPr>
              <a:t>http://office.microsoft.com/cs-cz/images/results.aspx?qu=je%C5%BEek&amp;ex=1#ai:MC900351164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2"/>
              </a:rPr>
              <a:t>http://office.microsoft.com/cs-cz/images/results.aspx?qu=veverka&amp;ex=1#ai:MP900406486</a:t>
            </a:r>
            <a:r>
              <a:rPr lang="cs-CZ" sz="1000" dirty="0" smtClean="0">
                <a:hlinkClick r:id="rId2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8"/>
              </a:rPr>
              <a:t>http://office.microsoft.com/cs-cz/images/results.aspx?qu=datel&amp;ex=1#ai:MP900406703</a:t>
            </a:r>
            <a:r>
              <a:rPr lang="cs-CZ" sz="1000" dirty="0" smtClean="0">
                <a:hlinkClick r:id="rId8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9"/>
              </a:rPr>
              <a:t>http://office.microsoft.com/cs-cz/images/results.aspx?qu=zaj%C3%ADc&amp;ex=1#ai:MP900406667</a:t>
            </a:r>
            <a:r>
              <a:rPr lang="cs-CZ" sz="1000" dirty="0" smtClean="0">
                <a:hlinkClick r:id="rId9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0"/>
              </a:rPr>
              <a:t>http://office.microsoft.com/cs-cz/images/results.aspx?qu=%C4%8Dty%C5%99l%C3%ADstky&amp;ex=1#ai:MC900437825</a:t>
            </a:r>
            <a:r>
              <a:rPr lang="cs-CZ" sz="1000" dirty="0" smtClean="0">
                <a:hlinkClick r:id="rId10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11"/>
              </a:rPr>
              <a:t>http://office.microsoft.com/cs-cz/images/results.aspx?qu=beru%C5%A1ka&amp;ex=1#ai:MC900437449</a:t>
            </a:r>
            <a:r>
              <a:rPr lang="cs-CZ" sz="1000" dirty="0" smtClean="0">
                <a:hlinkClick r:id="rId11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 smtClean="0"/>
              <a:t>Vytvořeno 2011</a:t>
            </a:r>
            <a:r>
              <a:rPr lang="cs-CZ" sz="1000" smtClean="0"/>
              <a:t>, upraveno 2013</a:t>
            </a: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6289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349</TotalTime>
  <Words>112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Prezentace aplikace PowerPoint</vt:lpstr>
      <vt:lpstr>Jaro – Zvířata  v přírodě DUM slouží k procvičení témat Jaro, Zvířata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</dc:creator>
  <cp:lastModifiedBy>VLASTNIK</cp:lastModifiedBy>
  <cp:revision>27</cp:revision>
  <dcterms:created xsi:type="dcterms:W3CDTF">2011-04-30T20:18:39Z</dcterms:created>
  <dcterms:modified xsi:type="dcterms:W3CDTF">2013-03-27T17:23:25Z</dcterms:modified>
</cp:coreProperties>
</file>