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2" r:id="rId5"/>
    <p:sldId id="260" r:id="rId6"/>
    <p:sldId id="261" r:id="rId7"/>
    <p:sldId id="259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09E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8D566F-4EC0-4B51-A1A2-96D9CD8418ED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286D5943-C9D7-4264-9E53-6AD1EEA404E8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8D566F-4EC0-4B51-A1A2-96D9CD8418ED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6D5943-C9D7-4264-9E53-6AD1EEA404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8D566F-4EC0-4B51-A1A2-96D9CD8418ED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6D5943-C9D7-4264-9E53-6AD1EEA404E8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8D566F-4EC0-4B51-A1A2-96D9CD8418ED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6D5943-C9D7-4264-9E53-6AD1EEA404E8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8D566F-4EC0-4B51-A1A2-96D9CD8418ED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6D5943-C9D7-4264-9E53-6AD1EEA404E8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8D566F-4EC0-4B51-A1A2-96D9CD8418ED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6D5943-C9D7-4264-9E53-6AD1EEA404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8D566F-4EC0-4B51-A1A2-96D9CD8418ED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6D5943-C9D7-4264-9E53-6AD1EEA404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8D566F-4EC0-4B51-A1A2-96D9CD8418ED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6D5943-C9D7-4264-9E53-6AD1EEA404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8D566F-4EC0-4B51-A1A2-96D9CD8418ED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6D5943-C9D7-4264-9E53-6AD1EEA404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8D566F-4EC0-4B51-A1A2-96D9CD8418ED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6D5943-C9D7-4264-9E53-6AD1EEA404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8D566F-4EC0-4B51-A1A2-96D9CD8418ED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6D5943-C9D7-4264-9E53-6AD1EEA404E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68D566F-4EC0-4B51-A1A2-96D9CD8418ED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286D5943-C9D7-4264-9E53-6AD1EEA404E8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230172" y="404664"/>
            <a:ext cx="867645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7200" b="1" dirty="0" smtClean="0">
                <a:solidFill>
                  <a:srgbClr val="C00000"/>
                </a:solidFill>
              </a:rPr>
              <a:t>Počítání </a:t>
            </a:r>
          </a:p>
          <a:p>
            <a:pPr algn="ctr"/>
            <a:r>
              <a:rPr lang="cs-CZ" sz="7200" b="1" dirty="0" smtClean="0">
                <a:solidFill>
                  <a:srgbClr val="C00000"/>
                </a:solidFill>
              </a:rPr>
              <a:t>po desítkách do 100</a:t>
            </a:r>
            <a:endParaRPr lang="cs-CZ" sz="7200" b="1" dirty="0">
              <a:solidFill>
                <a:srgbClr val="C00000"/>
              </a:solidFill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56" b="20375"/>
          <a:stretch/>
        </p:blipFill>
        <p:spPr>
          <a:xfrm>
            <a:off x="1965478" y="2924944"/>
            <a:ext cx="5205844" cy="33065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81236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6097" y="620688"/>
            <a:ext cx="5256584" cy="5972175"/>
          </a:xfrm>
          <a:prstGeom prst="rect">
            <a:avLst/>
          </a:prstGeom>
          <a:noFill/>
          <a:ln w="2857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vál 1"/>
          <p:cNvSpPr/>
          <p:nvPr/>
        </p:nvSpPr>
        <p:spPr>
          <a:xfrm>
            <a:off x="3438294" y="2544657"/>
            <a:ext cx="485633" cy="36004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vál 2"/>
          <p:cNvSpPr/>
          <p:nvPr/>
        </p:nvSpPr>
        <p:spPr>
          <a:xfrm>
            <a:off x="3438294" y="4293096"/>
            <a:ext cx="358857" cy="360040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5805830" y="607369"/>
            <a:ext cx="1008112" cy="59400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800" dirty="0" smtClean="0"/>
              <a:t>10</a:t>
            </a:r>
          </a:p>
          <a:p>
            <a:r>
              <a:rPr lang="cs-CZ" sz="3800" dirty="0" smtClean="0"/>
              <a:t>20</a:t>
            </a:r>
          </a:p>
          <a:p>
            <a:r>
              <a:rPr lang="cs-CZ" sz="3800" dirty="0" smtClean="0"/>
              <a:t>30</a:t>
            </a:r>
          </a:p>
          <a:p>
            <a:r>
              <a:rPr lang="cs-CZ" sz="3800" dirty="0" smtClean="0"/>
              <a:t>40</a:t>
            </a:r>
          </a:p>
          <a:p>
            <a:r>
              <a:rPr lang="cs-CZ" sz="3800" dirty="0" smtClean="0"/>
              <a:t>50</a:t>
            </a:r>
          </a:p>
          <a:p>
            <a:r>
              <a:rPr lang="cs-CZ" sz="3800" dirty="0" smtClean="0"/>
              <a:t>60</a:t>
            </a:r>
          </a:p>
          <a:p>
            <a:r>
              <a:rPr lang="cs-CZ" sz="3800" dirty="0" smtClean="0"/>
              <a:t>70</a:t>
            </a:r>
          </a:p>
          <a:p>
            <a:r>
              <a:rPr lang="cs-CZ" sz="3800" dirty="0" smtClean="0"/>
              <a:t>80</a:t>
            </a:r>
          </a:p>
          <a:p>
            <a:r>
              <a:rPr lang="cs-CZ" sz="3800" dirty="0" smtClean="0"/>
              <a:t>90</a:t>
            </a:r>
          </a:p>
          <a:p>
            <a:r>
              <a:rPr lang="cs-CZ" sz="3800" dirty="0" smtClean="0"/>
              <a:t>100</a:t>
            </a:r>
            <a:endParaRPr lang="cs-CZ" sz="3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15616" y="22385"/>
            <a:ext cx="69847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</a:rPr>
              <a:t>Počítej po desítkách do 100</a:t>
            </a:r>
            <a:endParaRPr lang="cs-CZ" sz="36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534278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332656"/>
            <a:ext cx="784887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C00000"/>
                </a:solidFill>
              </a:rPr>
              <a:t>Doplň chybějící desítky (klikni a přetáhni číslo myší ze zásobníku</a:t>
            </a:r>
            <a:r>
              <a:rPr lang="cs-CZ" sz="3600" dirty="0" smtClean="0">
                <a:solidFill>
                  <a:srgbClr val="C00000"/>
                </a:solidFill>
              </a:rPr>
              <a:t>).</a:t>
            </a:r>
            <a:endParaRPr lang="cs-CZ" sz="3600" dirty="0">
              <a:solidFill>
                <a:srgbClr val="C00000"/>
              </a:solidFill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37509980"/>
              </p:ext>
            </p:extLst>
          </p:nvPr>
        </p:nvGraphicFramePr>
        <p:xfrm>
          <a:off x="539552" y="2204864"/>
          <a:ext cx="7884000" cy="864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88400"/>
                <a:gridCol w="788400"/>
                <a:gridCol w="788400"/>
                <a:gridCol w="788400"/>
                <a:gridCol w="788400"/>
                <a:gridCol w="788400"/>
                <a:gridCol w="788400"/>
                <a:gridCol w="788400"/>
                <a:gridCol w="788400"/>
                <a:gridCol w="788400"/>
              </a:tblGrid>
              <a:tr h="8640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86190937"/>
              </p:ext>
            </p:extLst>
          </p:nvPr>
        </p:nvGraphicFramePr>
        <p:xfrm>
          <a:off x="539552" y="3717032"/>
          <a:ext cx="7884000" cy="864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88400"/>
                <a:gridCol w="788400"/>
                <a:gridCol w="788400"/>
                <a:gridCol w="788400"/>
                <a:gridCol w="788400"/>
                <a:gridCol w="788400"/>
                <a:gridCol w="788400"/>
                <a:gridCol w="788400"/>
                <a:gridCol w="788400"/>
                <a:gridCol w="788400"/>
              </a:tblGrid>
              <a:tr h="8640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649257" y="2290620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10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991272" y="2295984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40</a:t>
            </a:r>
            <a:endParaRPr lang="cs-CZ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572000" y="2295984"/>
            <a:ext cx="7920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60</a:t>
            </a:r>
            <a:endParaRPr lang="cs-CZ" sz="3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876256" y="2295984"/>
            <a:ext cx="8640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90</a:t>
            </a:r>
            <a:endParaRPr lang="cs-CZ" sz="36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267744" y="3861048"/>
            <a:ext cx="7235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80</a:t>
            </a:r>
            <a:endParaRPr lang="cs-CZ" sz="36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360640" y="3871170"/>
            <a:ext cx="7920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40</a:t>
            </a:r>
            <a:endParaRPr lang="cs-CZ" sz="36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740352" y="3871170"/>
            <a:ext cx="7200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10</a:t>
            </a:r>
            <a:endParaRPr lang="cs-CZ" sz="3600" dirty="0"/>
          </a:p>
        </p:txBody>
      </p:sp>
      <p:sp>
        <p:nvSpPr>
          <p:cNvPr id="12" name="Vodorovný svitek 11"/>
          <p:cNvSpPr/>
          <p:nvPr/>
        </p:nvSpPr>
        <p:spPr>
          <a:xfrm>
            <a:off x="287524" y="4791031"/>
            <a:ext cx="8064896" cy="1916832"/>
          </a:xfrm>
          <a:prstGeom prst="horizontalScroll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60371" y="5013176"/>
            <a:ext cx="75439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20</a:t>
            </a:r>
            <a:endParaRPr lang="cs-CZ" sz="36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13531" y="5777807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30</a:t>
            </a:r>
            <a:endParaRPr lang="cs-CZ" sz="36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761964" y="5004282"/>
            <a:ext cx="6497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50</a:t>
            </a:r>
            <a:endParaRPr lang="cs-CZ" sz="36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812976" y="5755568"/>
            <a:ext cx="8263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70</a:t>
            </a:r>
            <a:endParaRPr lang="cs-CZ" sz="36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796858" y="5132680"/>
            <a:ext cx="7920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80</a:t>
            </a:r>
            <a:endParaRPr lang="cs-CZ" sz="36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7092280" y="5755568"/>
            <a:ext cx="10081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100</a:t>
            </a:r>
            <a:endParaRPr lang="cs-CZ" sz="36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572000" y="5777807"/>
            <a:ext cx="9361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100</a:t>
            </a:r>
            <a:endParaRPr lang="cs-CZ" sz="36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805861" y="5212854"/>
            <a:ext cx="7595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90</a:t>
            </a:r>
            <a:endParaRPr lang="cs-CZ" sz="36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308304" y="5109237"/>
            <a:ext cx="8640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70</a:t>
            </a:r>
            <a:endParaRPr lang="cs-CZ" sz="36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902124" y="5013175"/>
            <a:ext cx="6480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60</a:t>
            </a:r>
            <a:endParaRPr lang="cs-CZ" sz="36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846534" y="5019108"/>
            <a:ext cx="6446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50</a:t>
            </a:r>
            <a:endParaRPr lang="cs-CZ" sz="36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179368" y="5882061"/>
            <a:ext cx="7235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30</a:t>
            </a:r>
            <a:endParaRPr lang="cs-CZ" sz="36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1691680" y="5875531"/>
            <a:ext cx="7200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20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7264027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28387" y="260648"/>
            <a:ext cx="81369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C00000"/>
                </a:solidFill>
              </a:rPr>
              <a:t>Spočítej desítky a výsledek přetáhni myší.</a:t>
            </a:r>
            <a:endParaRPr lang="cs-CZ" sz="3600" dirty="0">
              <a:solidFill>
                <a:srgbClr val="C00000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6835818"/>
              </p:ext>
            </p:extLst>
          </p:nvPr>
        </p:nvGraphicFramePr>
        <p:xfrm>
          <a:off x="395536" y="1628800"/>
          <a:ext cx="8136000" cy="4392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68000"/>
                <a:gridCol w="4068000"/>
              </a:tblGrid>
              <a:tr h="14640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640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640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5" name="Veselý obličej 4"/>
          <p:cNvSpPr/>
          <p:nvPr/>
        </p:nvSpPr>
        <p:spPr>
          <a:xfrm>
            <a:off x="539552" y="1769192"/>
            <a:ext cx="252000" cy="252000"/>
          </a:xfrm>
          <a:prstGeom prst="smileyFace">
            <a:avLst/>
          </a:prstGeom>
          <a:noFill/>
          <a:ln>
            <a:solidFill>
              <a:srgbClr val="D09E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eselý obličej 7"/>
          <p:cNvSpPr/>
          <p:nvPr/>
        </p:nvSpPr>
        <p:spPr>
          <a:xfrm>
            <a:off x="913289" y="1776527"/>
            <a:ext cx="252000" cy="252000"/>
          </a:xfrm>
          <a:prstGeom prst="smileyFace">
            <a:avLst/>
          </a:prstGeom>
          <a:noFill/>
          <a:ln>
            <a:solidFill>
              <a:srgbClr val="D09E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eselý obličej 8"/>
          <p:cNvSpPr/>
          <p:nvPr/>
        </p:nvSpPr>
        <p:spPr>
          <a:xfrm>
            <a:off x="1222352" y="1790587"/>
            <a:ext cx="252000" cy="252000"/>
          </a:xfrm>
          <a:prstGeom prst="smileyFace">
            <a:avLst/>
          </a:prstGeom>
          <a:noFill/>
          <a:ln>
            <a:solidFill>
              <a:srgbClr val="D09E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eselý obličej 9"/>
          <p:cNvSpPr/>
          <p:nvPr/>
        </p:nvSpPr>
        <p:spPr>
          <a:xfrm>
            <a:off x="1537702" y="1790587"/>
            <a:ext cx="252000" cy="252000"/>
          </a:xfrm>
          <a:prstGeom prst="smileyFace">
            <a:avLst/>
          </a:prstGeom>
          <a:noFill/>
          <a:ln>
            <a:solidFill>
              <a:srgbClr val="D09E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eselý obličej 10"/>
          <p:cNvSpPr/>
          <p:nvPr/>
        </p:nvSpPr>
        <p:spPr>
          <a:xfrm>
            <a:off x="1910597" y="1790587"/>
            <a:ext cx="252000" cy="252000"/>
          </a:xfrm>
          <a:prstGeom prst="smileyFace">
            <a:avLst/>
          </a:prstGeom>
          <a:noFill/>
          <a:ln>
            <a:solidFill>
              <a:srgbClr val="D09E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2300311" y="1796487"/>
            <a:ext cx="252000" cy="252000"/>
          </a:xfrm>
          <a:prstGeom prst="smileyFace">
            <a:avLst/>
          </a:prstGeom>
          <a:noFill/>
          <a:ln>
            <a:solidFill>
              <a:srgbClr val="D09E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eselý obličej 12"/>
          <p:cNvSpPr/>
          <p:nvPr/>
        </p:nvSpPr>
        <p:spPr>
          <a:xfrm>
            <a:off x="2665664" y="1777835"/>
            <a:ext cx="252000" cy="252000"/>
          </a:xfrm>
          <a:prstGeom prst="smileyFace">
            <a:avLst/>
          </a:prstGeom>
          <a:noFill/>
          <a:ln>
            <a:solidFill>
              <a:srgbClr val="D09E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eselý obličej 13"/>
          <p:cNvSpPr/>
          <p:nvPr/>
        </p:nvSpPr>
        <p:spPr>
          <a:xfrm>
            <a:off x="3041256" y="1776527"/>
            <a:ext cx="252000" cy="252000"/>
          </a:xfrm>
          <a:prstGeom prst="smileyFace">
            <a:avLst/>
          </a:prstGeom>
          <a:noFill/>
          <a:ln>
            <a:solidFill>
              <a:srgbClr val="D09E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eselý obličej 14"/>
          <p:cNvSpPr/>
          <p:nvPr/>
        </p:nvSpPr>
        <p:spPr>
          <a:xfrm>
            <a:off x="3425601" y="1769192"/>
            <a:ext cx="252000" cy="252000"/>
          </a:xfrm>
          <a:prstGeom prst="smileyFace">
            <a:avLst/>
          </a:prstGeom>
          <a:noFill/>
          <a:ln>
            <a:solidFill>
              <a:srgbClr val="D09E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eselý obličej 15"/>
          <p:cNvSpPr/>
          <p:nvPr/>
        </p:nvSpPr>
        <p:spPr>
          <a:xfrm>
            <a:off x="3793585" y="1776527"/>
            <a:ext cx="252000" cy="252000"/>
          </a:xfrm>
          <a:prstGeom prst="smileyFace">
            <a:avLst/>
          </a:prstGeom>
          <a:noFill/>
          <a:ln>
            <a:solidFill>
              <a:srgbClr val="D09E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eselý obličej 17"/>
          <p:cNvSpPr/>
          <p:nvPr/>
        </p:nvSpPr>
        <p:spPr>
          <a:xfrm>
            <a:off x="549098" y="2163541"/>
            <a:ext cx="252000" cy="252000"/>
          </a:xfrm>
          <a:prstGeom prst="smileyFace">
            <a:avLst/>
          </a:prstGeom>
          <a:noFill/>
          <a:ln>
            <a:solidFill>
              <a:srgbClr val="D09E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eselý obličej 18"/>
          <p:cNvSpPr/>
          <p:nvPr/>
        </p:nvSpPr>
        <p:spPr>
          <a:xfrm>
            <a:off x="550011" y="2564904"/>
            <a:ext cx="252000" cy="252000"/>
          </a:xfrm>
          <a:prstGeom prst="smileyFace">
            <a:avLst/>
          </a:prstGeom>
          <a:noFill/>
          <a:ln>
            <a:solidFill>
              <a:srgbClr val="D09E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eselý obličej 19"/>
          <p:cNvSpPr/>
          <p:nvPr/>
        </p:nvSpPr>
        <p:spPr>
          <a:xfrm>
            <a:off x="930375" y="2564904"/>
            <a:ext cx="252000" cy="252000"/>
          </a:xfrm>
          <a:prstGeom prst="smileyFace">
            <a:avLst/>
          </a:prstGeom>
          <a:noFill/>
          <a:ln>
            <a:solidFill>
              <a:srgbClr val="D09E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eselý obličej 20"/>
          <p:cNvSpPr/>
          <p:nvPr/>
        </p:nvSpPr>
        <p:spPr>
          <a:xfrm>
            <a:off x="939689" y="2163541"/>
            <a:ext cx="252000" cy="252000"/>
          </a:xfrm>
          <a:prstGeom prst="smileyFace">
            <a:avLst/>
          </a:prstGeom>
          <a:noFill/>
          <a:ln>
            <a:solidFill>
              <a:srgbClr val="D09E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eselý obličej 21"/>
          <p:cNvSpPr/>
          <p:nvPr/>
        </p:nvSpPr>
        <p:spPr>
          <a:xfrm>
            <a:off x="1255630" y="2564904"/>
            <a:ext cx="252000" cy="252000"/>
          </a:xfrm>
          <a:prstGeom prst="smileyFace">
            <a:avLst/>
          </a:prstGeom>
          <a:noFill/>
          <a:ln>
            <a:solidFill>
              <a:srgbClr val="D09E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eselý obličej 22"/>
          <p:cNvSpPr/>
          <p:nvPr/>
        </p:nvSpPr>
        <p:spPr>
          <a:xfrm>
            <a:off x="1222352" y="2163541"/>
            <a:ext cx="252000" cy="252000"/>
          </a:xfrm>
          <a:prstGeom prst="smileyFace">
            <a:avLst/>
          </a:prstGeom>
          <a:noFill/>
          <a:ln>
            <a:solidFill>
              <a:srgbClr val="D09E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Veselý obličej 23"/>
          <p:cNvSpPr/>
          <p:nvPr/>
        </p:nvSpPr>
        <p:spPr>
          <a:xfrm>
            <a:off x="1564102" y="2164864"/>
            <a:ext cx="252000" cy="252000"/>
          </a:xfrm>
          <a:prstGeom prst="smileyFace">
            <a:avLst/>
          </a:prstGeom>
          <a:noFill/>
          <a:ln>
            <a:solidFill>
              <a:srgbClr val="D09E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Veselý obličej 24"/>
          <p:cNvSpPr/>
          <p:nvPr/>
        </p:nvSpPr>
        <p:spPr>
          <a:xfrm>
            <a:off x="1564102" y="2564904"/>
            <a:ext cx="252000" cy="252000"/>
          </a:xfrm>
          <a:prstGeom prst="smileyFace">
            <a:avLst/>
          </a:prstGeom>
          <a:noFill/>
          <a:ln>
            <a:solidFill>
              <a:srgbClr val="D09E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Veselý obličej 25"/>
          <p:cNvSpPr/>
          <p:nvPr/>
        </p:nvSpPr>
        <p:spPr>
          <a:xfrm>
            <a:off x="1936997" y="2564904"/>
            <a:ext cx="252000" cy="252000"/>
          </a:xfrm>
          <a:prstGeom prst="smileyFace">
            <a:avLst/>
          </a:prstGeom>
          <a:noFill/>
          <a:ln>
            <a:solidFill>
              <a:srgbClr val="D09E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Veselý obličej 26"/>
          <p:cNvSpPr/>
          <p:nvPr/>
        </p:nvSpPr>
        <p:spPr>
          <a:xfrm>
            <a:off x="1910597" y="2164864"/>
            <a:ext cx="252000" cy="252000"/>
          </a:xfrm>
          <a:prstGeom prst="smileyFace">
            <a:avLst/>
          </a:prstGeom>
          <a:noFill/>
          <a:ln>
            <a:solidFill>
              <a:srgbClr val="D09E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Veselý obličej 27"/>
          <p:cNvSpPr/>
          <p:nvPr/>
        </p:nvSpPr>
        <p:spPr>
          <a:xfrm>
            <a:off x="2300311" y="2164864"/>
            <a:ext cx="252000" cy="252000"/>
          </a:xfrm>
          <a:prstGeom prst="smileyFace">
            <a:avLst/>
          </a:prstGeom>
          <a:noFill/>
          <a:ln>
            <a:solidFill>
              <a:srgbClr val="D09E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Veselý obličej 28"/>
          <p:cNvSpPr/>
          <p:nvPr/>
        </p:nvSpPr>
        <p:spPr>
          <a:xfrm>
            <a:off x="2342813" y="2564904"/>
            <a:ext cx="252000" cy="252000"/>
          </a:xfrm>
          <a:prstGeom prst="smileyFace">
            <a:avLst/>
          </a:prstGeom>
          <a:noFill/>
          <a:ln>
            <a:solidFill>
              <a:srgbClr val="D09E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Veselý obličej 29"/>
          <p:cNvSpPr/>
          <p:nvPr/>
        </p:nvSpPr>
        <p:spPr>
          <a:xfrm>
            <a:off x="2705029" y="2182235"/>
            <a:ext cx="252000" cy="252000"/>
          </a:xfrm>
          <a:prstGeom prst="smileyFace">
            <a:avLst/>
          </a:prstGeom>
          <a:noFill/>
          <a:ln>
            <a:solidFill>
              <a:srgbClr val="D09E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Veselý obličej 30"/>
          <p:cNvSpPr/>
          <p:nvPr/>
        </p:nvSpPr>
        <p:spPr>
          <a:xfrm>
            <a:off x="2705029" y="2564904"/>
            <a:ext cx="252000" cy="252000"/>
          </a:xfrm>
          <a:prstGeom prst="smileyFace">
            <a:avLst/>
          </a:prstGeom>
          <a:noFill/>
          <a:ln>
            <a:solidFill>
              <a:srgbClr val="D09E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Veselý obličej 31"/>
          <p:cNvSpPr/>
          <p:nvPr/>
        </p:nvSpPr>
        <p:spPr>
          <a:xfrm>
            <a:off x="3067669" y="2182235"/>
            <a:ext cx="252000" cy="252000"/>
          </a:xfrm>
          <a:prstGeom prst="smileyFace">
            <a:avLst/>
          </a:prstGeom>
          <a:noFill/>
          <a:ln>
            <a:solidFill>
              <a:srgbClr val="D09E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Veselý obličej 32"/>
          <p:cNvSpPr/>
          <p:nvPr/>
        </p:nvSpPr>
        <p:spPr>
          <a:xfrm>
            <a:off x="3067669" y="2564904"/>
            <a:ext cx="252000" cy="252000"/>
          </a:xfrm>
          <a:prstGeom prst="smileyFace">
            <a:avLst/>
          </a:prstGeom>
          <a:noFill/>
          <a:ln>
            <a:solidFill>
              <a:srgbClr val="D09E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Veselý obličej 33"/>
          <p:cNvSpPr/>
          <p:nvPr/>
        </p:nvSpPr>
        <p:spPr>
          <a:xfrm>
            <a:off x="3425601" y="2182235"/>
            <a:ext cx="252000" cy="252000"/>
          </a:xfrm>
          <a:prstGeom prst="smileyFace">
            <a:avLst/>
          </a:prstGeom>
          <a:noFill/>
          <a:ln>
            <a:solidFill>
              <a:srgbClr val="D09E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Veselý obličej 34"/>
          <p:cNvSpPr/>
          <p:nvPr/>
        </p:nvSpPr>
        <p:spPr>
          <a:xfrm>
            <a:off x="3452001" y="2564904"/>
            <a:ext cx="252000" cy="252000"/>
          </a:xfrm>
          <a:prstGeom prst="smileyFace">
            <a:avLst/>
          </a:prstGeom>
          <a:noFill/>
          <a:ln>
            <a:solidFill>
              <a:srgbClr val="D09E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Veselý obličej 35"/>
          <p:cNvSpPr/>
          <p:nvPr/>
        </p:nvSpPr>
        <p:spPr>
          <a:xfrm>
            <a:off x="3793585" y="2182235"/>
            <a:ext cx="252000" cy="252000"/>
          </a:xfrm>
          <a:prstGeom prst="smileyFace">
            <a:avLst/>
          </a:prstGeom>
          <a:noFill/>
          <a:ln>
            <a:solidFill>
              <a:srgbClr val="D09E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Veselý obličej 36"/>
          <p:cNvSpPr/>
          <p:nvPr/>
        </p:nvSpPr>
        <p:spPr>
          <a:xfrm>
            <a:off x="3828107" y="2564904"/>
            <a:ext cx="252000" cy="252000"/>
          </a:xfrm>
          <a:prstGeom prst="smileyFace">
            <a:avLst/>
          </a:prstGeom>
          <a:noFill/>
          <a:ln>
            <a:solidFill>
              <a:srgbClr val="D09E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4860032" y="4725144"/>
            <a:ext cx="576064" cy="369332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30 </a:t>
            </a: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9097" y="3140968"/>
            <a:ext cx="3128503" cy="13614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8" name="TextovéPole 37"/>
          <p:cNvSpPr txBox="1"/>
          <p:nvPr/>
        </p:nvSpPr>
        <p:spPr>
          <a:xfrm>
            <a:off x="7524328" y="4804489"/>
            <a:ext cx="504056" cy="369332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50</a:t>
            </a:r>
            <a:endParaRPr lang="cs-CZ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1640057"/>
            <a:ext cx="2808312" cy="13363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9" name="TextovéPole 38"/>
          <p:cNvSpPr txBox="1"/>
          <p:nvPr/>
        </p:nvSpPr>
        <p:spPr>
          <a:xfrm>
            <a:off x="5580112" y="5301208"/>
            <a:ext cx="468052" cy="369332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70</a:t>
            </a:r>
            <a:endParaRPr lang="cs-CZ" dirty="0"/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5513" y="3173526"/>
            <a:ext cx="2664296" cy="6950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1" name="TextovéPole 40"/>
          <p:cNvSpPr txBox="1"/>
          <p:nvPr/>
        </p:nvSpPr>
        <p:spPr>
          <a:xfrm>
            <a:off x="6444208" y="5331191"/>
            <a:ext cx="589577" cy="369332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20</a:t>
            </a:r>
            <a:endParaRPr lang="cs-CZ" dirty="0"/>
          </a:p>
        </p:txBody>
      </p:sp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847" y="4634772"/>
            <a:ext cx="3261738" cy="13328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2" name="TextovéPole 41"/>
          <p:cNvSpPr txBox="1"/>
          <p:nvPr/>
        </p:nvSpPr>
        <p:spPr>
          <a:xfrm>
            <a:off x="6156177" y="4634772"/>
            <a:ext cx="438804" cy="369332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80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104547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3698"/>
            <a:ext cx="77048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>
                <a:solidFill>
                  <a:srgbClr val="C00000"/>
                </a:solidFill>
              </a:rPr>
              <a:t>Počítej po desítkách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650029"/>
            <a:ext cx="554594" cy="540000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1206053"/>
            <a:ext cx="554595" cy="540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1746053"/>
            <a:ext cx="554595" cy="540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0" y="2295719"/>
            <a:ext cx="554596" cy="540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0" y="2862657"/>
            <a:ext cx="554596" cy="5400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1182" y="3426344"/>
            <a:ext cx="554596" cy="540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1182" y="4015781"/>
            <a:ext cx="554596" cy="5400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1182" y="4555781"/>
            <a:ext cx="554596" cy="5400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2382" y="5128243"/>
            <a:ext cx="554596" cy="5400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2382" y="5733256"/>
            <a:ext cx="554596" cy="5400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6978" y="1206053"/>
            <a:ext cx="554595" cy="54000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61758" y="1746053"/>
            <a:ext cx="554595" cy="54000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37196" y="1755719"/>
            <a:ext cx="554595" cy="54000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6978" y="2322657"/>
            <a:ext cx="554596" cy="54000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37196" y="2326663"/>
            <a:ext cx="554596" cy="54000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91792" y="2295719"/>
            <a:ext cx="554596" cy="54000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78400" y="2886344"/>
            <a:ext cx="554596" cy="540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7880" y="2897457"/>
            <a:ext cx="554596" cy="540000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17547" y="2897457"/>
            <a:ext cx="554596" cy="540000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6388" y="2880669"/>
            <a:ext cx="554596" cy="540000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61757" y="3447965"/>
            <a:ext cx="554596" cy="540000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37762" y="3464298"/>
            <a:ext cx="554596" cy="540000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91792" y="3441401"/>
            <a:ext cx="554596" cy="540000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6388" y="3450995"/>
            <a:ext cx="554596" cy="540000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00984" y="3450995"/>
            <a:ext cx="554596" cy="540000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62951" y="4015781"/>
            <a:ext cx="554596" cy="540000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61757" y="4564167"/>
            <a:ext cx="554596" cy="540000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53116" y="3990995"/>
            <a:ext cx="554596" cy="540000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07712" y="4008551"/>
            <a:ext cx="554596" cy="540000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2308" y="4015781"/>
            <a:ext cx="554596" cy="540000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16904" y="3988869"/>
            <a:ext cx="554596" cy="540000"/>
          </a:xfrm>
          <a:prstGeom prst="rect">
            <a:avLst/>
          </a:prstGeom>
        </p:spPr>
      </p:pic>
      <p:pic>
        <p:nvPicPr>
          <p:cNvPr id="34" name="Obrázek 33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71500" y="3932981"/>
            <a:ext cx="554596" cy="540000"/>
          </a:xfrm>
          <a:prstGeom prst="rect">
            <a:avLst/>
          </a:prstGeom>
        </p:spPr>
      </p:pic>
      <p:pic>
        <p:nvPicPr>
          <p:cNvPr id="35" name="Obrázek 34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37196" y="4588243"/>
            <a:ext cx="554596" cy="540000"/>
          </a:xfrm>
          <a:prstGeom prst="rect">
            <a:avLst/>
          </a:prstGeom>
        </p:spPr>
      </p:pic>
      <p:pic>
        <p:nvPicPr>
          <p:cNvPr id="36" name="Obrázek 35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08944" y="4584928"/>
            <a:ext cx="554596" cy="540000"/>
          </a:xfrm>
          <a:prstGeom prst="rect">
            <a:avLst/>
          </a:prstGeom>
        </p:spPr>
      </p:pic>
      <p:pic>
        <p:nvPicPr>
          <p:cNvPr id="37" name="Obrázek 36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3540" y="4588243"/>
            <a:ext cx="554596" cy="540000"/>
          </a:xfrm>
          <a:prstGeom prst="rect">
            <a:avLst/>
          </a:prstGeom>
        </p:spPr>
      </p:pic>
      <p:pic>
        <p:nvPicPr>
          <p:cNvPr id="38" name="Obrázek 37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18136" y="4562893"/>
            <a:ext cx="554596" cy="540000"/>
          </a:xfrm>
          <a:prstGeom prst="rect">
            <a:avLst/>
          </a:prstGeom>
        </p:spPr>
      </p:pic>
      <p:pic>
        <p:nvPicPr>
          <p:cNvPr id="39" name="Obrázek 38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12184" y="4505794"/>
            <a:ext cx="554596" cy="540000"/>
          </a:xfrm>
          <a:prstGeom prst="rect">
            <a:avLst/>
          </a:prstGeom>
        </p:spPr>
      </p:pic>
      <p:pic>
        <p:nvPicPr>
          <p:cNvPr id="40" name="Obrázek 39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26096" y="4481367"/>
            <a:ext cx="554596" cy="540000"/>
          </a:xfrm>
          <a:prstGeom prst="rect">
            <a:avLst/>
          </a:prstGeom>
        </p:spPr>
      </p:pic>
      <p:pic>
        <p:nvPicPr>
          <p:cNvPr id="41" name="Obrázek 40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95622" y="5131752"/>
            <a:ext cx="554596" cy="540000"/>
          </a:xfrm>
          <a:prstGeom prst="rect">
            <a:avLst/>
          </a:prstGeom>
        </p:spPr>
      </p:pic>
      <p:pic>
        <p:nvPicPr>
          <p:cNvPr id="42" name="Obrázek 41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80692" y="5676885"/>
            <a:ext cx="554596" cy="540000"/>
          </a:xfrm>
          <a:prstGeom prst="rect">
            <a:avLst/>
          </a:prstGeom>
        </p:spPr>
      </p:pic>
      <p:pic>
        <p:nvPicPr>
          <p:cNvPr id="43" name="Obrázek 42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3556" y="5133899"/>
            <a:ext cx="554596" cy="540000"/>
          </a:xfrm>
          <a:prstGeom prst="rect">
            <a:avLst/>
          </a:prstGeom>
        </p:spPr>
      </p:pic>
      <p:pic>
        <p:nvPicPr>
          <p:cNvPr id="44" name="Obrázek 43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18152" y="5141493"/>
            <a:ext cx="554596" cy="540000"/>
          </a:xfrm>
          <a:prstGeom prst="rect">
            <a:avLst/>
          </a:prstGeom>
        </p:spPr>
      </p:pic>
      <p:pic>
        <p:nvPicPr>
          <p:cNvPr id="45" name="Obrázek 44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7426" y="5163043"/>
            <a:ext cx="554596" cy="540000"/>
          </a:xfrm>
          <a:prstGeom prst="rect">
            <a:avLst/>
          </a:prstGeom>
        </p:spPr>
      </p:pic>
      <p:pic>
        <p:nvPicPr>
          <p:cNvPr id="46" name="Obrázek 45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30075" y="5151543"/>
            <a:ext cx="554596" cy="540000"/>
          </a:xfrm>
          <a:prstGeom prst="rect">
            <a:avLst/>
          </a:prstGeom>
        </p:spPr>
      </p:pic>
      <p:pic>
        <p:nvPicPr>
          <p:cNvPr id="47" name="Obrázek 46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12184" y="5102893"/>
            <a:ext cx="554596" cy="540000"/>
          </a:xfrm>
          <a:prstGeom prst="rect">
            <a:avLst/>
          </a:prstGeom>
        </p:spPr>
      </p:pic>
      <p:pic>
        <p:nvPicPr>
          <p:cNvPr id="48" name="Obrázek 47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26096" y="5093667"/>
            <a:ext cx="554596" cy="540000"/>
          </a:xfrm>
          <a:prstGeom prst="rect">
            <a:avLst/>
          </a:prstGeom>
        </p:spPr>
      </p:pic>
      <p:pic>
        <p:nvPicPr>
          <p:cNvPr id="49" name="Obrázek 48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80692" y="5095781"/>
            <a:ext cx="554596" cy="540000"/>
          </a:xfrm>
          <a:prstGeom prst="rect">
            <a:avLst/>
          </a:prstGeom>
        </p:spPr>
      </p:pic>
      <p:pic>
        <p:nvPicPr>
          <p:cNvPr id="50" name="Obrázek 49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12493" y="5695103"/>
            <a:ext cx="554596" cy="540000"/>
          </a:xfrm>
          <a:prstGeom prst="rect">
            <a:avLst/>
          </a:prstGeom>
        </p:spPr>
      </p:pic>
      <p:pic>
        <p:nvPicPr>
          <p:cNvPr id="51" name="Obrázek 50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67089" y="5703043"/>
            <a:ext cx="554596" cy="540000"/>
          </a:xfrm>
          <a:prstGeom prst="rect">
            <a:avLst/>
          </a:prstGeom>
        </p:spPr>
      </p:pic>
      <p:pic>
        <p:nvPicPr>
          <p:cNvPr id="52" name="Obrázek 51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35288" y="5703043"/>
            <a:ext cx="554596" cy="540000"/>
          </a:xfrm>
          <a:prstGeom prst="rect">
            <a:avLst/>
          </a:prstGeom>
        </p:spPr>
      </p:pic>
      <p:pic>
        <p:nvPicPr>
          <p:cNvPr id="53" name="Obrázek 52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6287" y="5768056"/>
            <a:ext cx="554596" cy="540000"/>
          </a:xfrm>
          <a:prstGeom prst="rect">
            <a:avLst/>
          </a:prstGeom>
        </p:spPr>
      </p:pic>
      <p:pic>
        <p:nvPicPr>
          <p:cNvPr id="54" name="Obrázek 53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20883" y="5727899"/>
            <a:ext cx="554596" cy="540000"/>
          </a:xfrm>
          <a:prstGeom prst="rect">
            <a:avLst/>
          </a:prstGeom>
        </p:spPr>
      </p:pic>
      <p:pic>
        <p:nvPicPr>
          <p:cNvPr id="55" name="Obrázek 54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75479" y="5768056"/>
            <a:ext cx="554596" cy="540000"/>
          </a:xfrm>
          <a:prstGeom prst="rect">
            <a:avLst/>
          </a:prstGeom>
        </p:spPr>
      </p:pic>
      <p:pic>
        <p:nvPicPr>
          <p:cNvPr id="56" name="Obrázek 55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30075" y="5738194"/>
            <a:ext cx="554596" cy="540000"/>
          </a:xfrm>
          <a:prstGeom prst="rect">
            <a:avLst/>
          </a:prstGeom>
        </p:spPr>
      </p:pic>
      <p:pic>
        <p:nvPicPr>
          <p:cNvPr id="57" name="Obrázek 56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95312" y="5750210"/>
            <a:ext cx="554596" cy="540000"/>
          </a:xfrm>
          <a:prstGeom prst="rect">
            <a:avLst/>
          </a:prstGeom>
        </p:spPr>
      </p:pic>
      <p:sp>
        <p:nvSpPr>
          <p:cNvPr id="58" name="TextovéPole 57"/>
          <p:cNvSpPr txBox="1"/>
          <p:nvPr/>
        </p:nvSpPr>
        <p:spPr>
          <a:xfrm>
            <a:off x="6480720" y="476672"/>
            <a:ext cx="2448272" cy="59400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800" dirty="0" smtClean="0"/>
              <a:t>10 Kč</a:t>
            </a:r>
          </a:p>
          <a:p>
            <a:r>
              <a:rPr lang="cs-CZ" sz="3800" dirty="0" smtClean="0"/>
              <a:t>20 Kč</a:t>
            </a:r>
          </a:p>
          <a:p>
            <a:r>
              <a:rPr lang="cs-CZ" sz="3800" dirty="0" smtClean="0"/>
              <a:t>30 Kč</a:t>
            </a:r>
          </a:p>
          <a:p>
            <a:r>
              <a:rPr lang="cs-CZ" sz="3800" dirty="0" smtClean="0"/>
              <a:t>40 Kč</a:t>
            </a:r>
          </a:p>
          <a:p>
            <a:r>
              <a:rPr lang="cs-CZ" sz="3800" dirty="0" smtClean="0"/>
              <a:t>50 Kč</a:t>
            </a:r>
          </a:p>
          <a:p>
            <a:r>
              <a:rPr lang="cs-CZ" sz="3800" dirty="0" smtClean="0"/>
              <a:t>60 Kč</a:t>
            </a:r>
          </a:p>
          <a:p>
            <a:r>
              <a:rPr lang="cs-CZ" sz="3800" dirty="0" smtClean="0"/>
              <a:t>70 Kč</a:t>
            </a:r>
          </a:p>
          <a:p>
            <a:r>
              <a:rPr lang="cs-CZ" sz="3800" dirty="0" smtClean="0"/>
              <a:t>80 Kč</a:t>
            </a:r>
          </a:p>
          <a:p>
            <a:r>
              <a:rPr lang="cs-CZ" sz="3800" dirty="0" smtClean="0"/>
              <a:t>90 Kč</a:t>
            </a:r>
          </a:p>
          <a:p>
            <a:r>
              <a:rPr lang="cs-CZ" sz="3800" dirty="0" smtClean="0"/>
              <a:t>100 Kč</a:t>
            </a:r>
            <a:endParaRPr lang="cs-CZ" sz="3800" dirty="0"/>
          </a:p>
        </p:txBody>
      </p:sp>
    </p:spTree>
    <p:extLst>
      <p:ext uri="{BB962C8B-B14F-4D97-AF65-F5344CB8AC3E}">
        <p14:creationId xmlns:p14="http://schemas.microsoft.com/office/powerpoint/2010/main" val="23143392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4337" y="28873"/>
            <a:ext cx="878497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C00000"/>
                </a:solidFill>
              </a:rPr>
              <a:t>Spočítej desetikoruny a do rámečku napiš, kolik je to korun (přetáhni myší). </a:t>
            </a:r>
            <a:endParaRPr lang="cs-CZ" sz="3600" dirty="0">
              <a:solidFill>
                <a:srgbClr val="C00000"/>
              </a:solidFill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01524253"/>
              </p:ext>
            </p:extLst>
          </p:nvPr>
        </p:nvGraphicFramePr>
        <p:xfrm>
          <a:off x="611560" y="1412776"/>
          <a:ext cx="8136000" cy="4392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68000"/>
                <a:gridCol w="4068000"/>
              </a:tblGrid>
              <a:tr h="14640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640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14640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1584887"/>
            <a:ext cx="554594" cy="540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34578" y="1575108"/>
            <a:ext cx="554594" cy="540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67744" y="1584887"/>
            <a:ext cx="554594" cy="540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87824" y="1575936"/>
            <a:ext cx="554594" cy="5400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1975" y="2924944"/>
            <a:ext cx="554594" cy="540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08969" y="2924944"/>
            <a:ext cx="554594" cy="5400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1975" y="3582318"/>
            <a:ext cx="554594" cy="5400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17239" y="3582318"/>
            <a:ext cx="554594" cy="5400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67744" y="2959744"/>
            <a:ext cx="554594" cy="5400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67744" y="3582318"/>
            <a:ext cx="554594" cy="54000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04845" y="2977034"/>
            <a:ext cx="554594" cy="54000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1975" y="4437112"/>
            <a:ext cx="554594" cy="54000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5107903"/>
            <a:ext cx="554594" cy="54000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10526" y="5138158"/>
            <a:ext cx="554594" cy="54000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10526" y="4437112"/>
            <a:ext cx="554594" cy="54000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08969" y="5138158"/>
            <a:ext cx="554594" cy="540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08969" y="4422099"/>
            <a:ext cx="554594" cy="540000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04048" y="1491394"/>
            <a:ext cx="554594" cy="540000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22302" y="2140281"/>
            <a:ext cx="554594" cy="540000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67500" y="1491394"/>
            <a:ext cx="554594" cy="540000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98744" y="2140281"/>
            <a:ext cx="554594" cy="540000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62613" y="2124887"/>
            <a:ext cx="554594" cy="540000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9126" y="1491394"/>
            <a:ext cx="554594" cy="540000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58999" y="2164774"/>
            <a:ext cx="554594" cy="540000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58999" y="1502234"/>
            <a:ext cx="554594" cy="540000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22302" y="2944888"/>
            <a:ext cx="554594" cy="540000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98744" y="2989094"/>
            <a:ext cx="554594" cy="540000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29988" y="3669760"/>
            <a:ext cx="554594" cy="540000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38684" y="2966728"/>
            <a:ext cx="554594" cy="540000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71965" y="3643205"/>
            <a:ext cx="554594" cy="540000"/>
          </a:xfrm>
          <a:prstGeom prst="rect">
            <a:avLst/>
          </a:prstGeom>
        </p:spPr>
      </p:pic>
      <p:sp>
        <p:nvSpPr>
          <p:cNvPr id="34" name="TextovéPole 33"/>
          <p:cNvSpPr txBox="1"/>
          <p:nvPr/>
        </p:nvSpPr>
        <p:spPr>
          <a:xfrm>
            <a:off x="6211305" y="5107903"/>
            <a:ext cx="1140196" cy="523220"/>
          </a:xfrm>
          <a:prstGeom prst="rect">
            <a:avLst/>
          </a:prstGeom>
          <a:noFill/>
          <a:ln w="28575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40 Kč</a:t>
            </a:r>
            <a:endParaRPr lang="cs-CZ" sz="28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6184582" y="4438879"/>
            <a:ext cx="1103237" cy="523220"/>
          </a:xfrm>
          <a:prstGeom prst="rect">
            <a:avLst/>
          </a:prstGeom>
          <a:noFill/>
          <a:ln w="28575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70 Kč</a:t>
            </a:r>
            <a:endParaRPr lang="cs-CZ" sz="2800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4871965" y="4438879"/>
            <a:ext cx="1084983" cy="523220"/>
          </a:xfrm>
          <a:prstGeom prst="rect">
            <a:avLst/>
          </a:prstGeom>
          <a:noFill/>
          <a:ln w="28575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60 Kč</a:t>
            </a:r>
            <a:endParaRPr lang="cs-CZ" sz="2800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4881862" y="5138158"/>
            <a:ext cx="1134646" cy="523220"/>
          </a:xfrm>
          <a:prstGeom prst="rect">
            <a:avLst/>
          </a:prstGeom>
          <a:noFill/>
          <a:ln w="28575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80 Kč</a:t>
            </a:r>
            <a:endParaRPr lang="cs-CZ" sz="2800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7596337" y="4707112"/>
            <a:ext cx="1080120" cy="523220"/>
          </a:xfrm>
          <a:prstGeom prst="rect">
            <a:avLst/>
          </a:prstGeom>
          <a:noFill/>
          <a:ln w="28575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50 Kč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5664692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332656"/>
            <a:ext cx="8784976" cy="8771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Zdroje:</a:t>
            </a:r>
          </a:p>
          <a:p>
            <a:r>
              <a:rPr lang="cs-CZ" sz="1100" dirty="0"/>
              <a:t>DESIGNED BY LADISLAV KOZÁK, SCANNED BY DENDROFIL. </a:t>
            </a:r>
            <a:r>
              <a:rPr lang="cs-CZ" sz="1100" i="1" dirty="0"/>
              <a:t>Http://commons.wikimedia.org/wiki/File:Mince_10K%C4%8D_vzor_2003_l%C3%ADcov%C3%A1_strana.jpg?uselang=cs</a:t>
            </a:r>
            <a:r>
              <a:rPr lang="cs-CZ" sz="1100" dirty="0"/>
              <a:t>: </a:t>
            </a:r>
            <a:r>
              <a:rPr lang="cs-CZ" sz="1100" i="1" dirty="0"/>
              <a:t>úředním dílem</a:t>
            </a:r>
            <a:r>
              <a:rPr lang="cs-CZ" sz="1100" dirty="0"/>
              <a:t> [online]. [cit. 2012-03-01].</a:t>
            </a:r>
          </a:p>
        </p:txBody>
      </p:sp>
    </p:spTree>
    <p:extLst>
      <p:ext uri="{BB962C8B-B14F-4D97-AF65-F5344CB8AC3E}">
        <p14:creationId xmlns:p14="http://schemas.microsoft.com/office/powerpoint/2010/main" val="25625135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Vlastní 22">
      <a:dk1>
        <a:sysClr val="windowText" lastClr="000000"/>
      </a:dk1>
      <a:lt1>
        <a:sysClr val="window" lastClr="FFFFFF"/>
      </a:lt1>
      <a:dk2>
        <a:srgbClr val="FFC1C1"/>
      </a:dk2>
      <a:lt2>
        <a:srgbClr val="FFECEC"/>
      </a:lt2>
      <a:accent1>
        <a:srgbClr val="C93131"/>
      </a:accent1>
      <a:accent2>
        <a:srgbClr val="F58C5D"/>
      </a:accent2>
      <a:accent3>
        <a:srgbClr val="EABC33"/>
      </a:accent3>
      <a:accent4>
        <a:srgbClr val="698F9B"/>
      </a:accent4>
      <a:accent5>
        <a:srgbClr val="825397"/>
      </a:accent5>
      <a:accent6>
        <a:srgbClr val="814359"/>
      </a:accent6>
      <a:hlink>
        <a:srgbClr val="03AEC5"/>
      </a:hlink>
      <a:folHlink>
        <a:srgbClr val="8D9B07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172</TotalTime>
  <Words>138</Words>
  <Application>Microsoft Office PowerPoint</Application>
  <PresentationFormat>Předvádění na obrazovce (4:3)</PresentationFormat>
  <Paragraphs>60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Exekutivní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Ivana</dc:creator>
  <cp:lastModifiedBy>Martin Králík</cp:lastModifiedBy>
  <cp:revision>19</cp:revision>
  <dcterms:created xsi:type="dcterms:W3CDTF">2012-02-29T21:30:12Z</dcterms:created>
  <dcterms:modified xsi:type="dcterms:W3CDTF">2012-04-10T15:50:13Z</dcterms:modified>
</cp:coreProperties>
</file>