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5" r:id="rId1"/>
  </p:sldMasterIdLst>
  <p:notesMasterIdLst>
    <p:notesMasterId r:id="rId11"/>
  </p:notesMasterIdLst>
  <p:sldIdLst>
    <p:sldId id="257" r:id="rId2"/>
    <p:sldId id="265" r:id="rId3"/>
    <p:sldId id="271" r:id="rId4"/>
    <p:sldId id="269" r:id="rId5"/>
    <p:sldId id="272" r:id="rId6"/>
    <p:sldId id="270" r:id="rId7"/>
    <p:sldId id="267" r:id="rId8"/>
    <p:sldId id="273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993366"/>
    <a:srgbClr val="FFCCFF"/>
    <a:srgbClr val="FFFF00"/>
    <a:srgbClr val="3333CC"/>
    <a:srgbClr val="006600"/>
    <a:srgbClr val="0033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82" autoAdjust="0"/>
    <p:restoredTop sz="94660"/>
  </p:normalViewPr>
  <p:slideViewPr>
    <p:cSldViewPr>
      <p:cViewPr varScale="1">
        <p:scale>
          <a:sx n="99" d="100"/>
          <a:sy n="99" d="100"/>
        </p:scale>
        <p:origin x="-1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2355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6F3D35D3-DE07-4183-AB78-EDA833AC7A22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C2E4B8-617F-494A-A8A4-A572C1F2F5B1}" type="slidenum">
              <a:rPr lang="cs-CZ"/>
              <a:pPr/>
              <a:t>1</a:t>
            </a:fld>
            <a:endParaRPr lang="cs-CZ"/>
          </a:p>
        </p:txBody>
      </p:sp>
      <p:sp>
        <p:nvSpPr>
          <p:cNvPr id="24578" name="Rectangle 6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65" tIns="40083" rIns="80165" bIns="40083"/>
          <a:lstStyle/>
          <a:p>
            <a:pPr defTabSz="447675"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945D7C25-F1C8-4BE7-97AE-4F992D637091}" type="slidenum">
              <a:rPr lang="cs-CZ">
                <a:solidFill>
                  <a:schemeClr val="bg1"/>
                </a:solidFill>
                <a:latin typeface="Book Antiqua" pitchFamily="18" charset="0"/>
                <a:ea typeface="Microsoft YaHei" pitchFamily="34" charset="-122"/>
              </a:rPr>
              <a:pPr defTabSz="447675"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1</a:t>
            </a:fld>
            <a:endParaRPr lang="cs-CZ">
              <a:solidFill>
                <a:schemeClr val="bg1"/>
              </a:solidFill>
              <a:latin typeface="Book Antiqua" pitchFamily="18" charset="0"/>
              <a:ea typeface="Microsoft YaHei" pitchFamily="34" charset="-122"/>
            </a:endParaRPr>
          </a:p>
        </p:txBody>
      </p:sp>
      <p:sp>
        <p:nvSpPr>
          <p:cNvPr id="24579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78903" tIns="39452" rIns="78903" bIns="39452"/>
          <a:lstStyle/>
          <a:p>
            <a:pPr defTabSz="447675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4013" algn="l"/>
                <a:tab pos="2895600" algn="l"/>
              </a:tabLst>
            </a:pPr>
            <a:fld id="{5941D252-53BF-4030-95A3-58FAE23C776B}" type="slidenum">
              <a:rPr lang="cs-CZ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defTabSz="447675"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723900" algn="l"/>
                  <a:tab pos="1447800" algn="l"/>
                  <a:tab pos="2171700" algn="l"/>
                  <a:tab pos="2894013" algn="l"/>
                  <a:tab pos="2895600" algn="l"/>
                </a:tabLst>
              </a:pPr>
              <a:t>1</a:t>
            </a:fld>
            <a:endParaRPr lang="cs-CZ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245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lIns="0" tIns="0" rIns="0" bIns="0" anchor="ctr"/>
          <a:lstStyle/>
          <a:p>
            <a:pPr defTabSz="447675"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cs-CZ" sz="1800"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1298" name="Group 2"/>
          <p:cNvGrpSpPr>
            <a:grpSpLocks/>
          </p:cNvGrpSpPr>
          <p:nvPr/>
        </p:nvGrpSpPr>
        <p:grpSpPr bwMode="auto">
          <a:xfrm>
            <a:off x="0" y="0"/>
            <a:ext cx="9140825" cy="6851650"/>
            <a:chOff x="0" y="0"/>
            <a:chExt cx="5758" cy="4316"/>
          </a:xfrm>
        </p:grpSpPr>
        <p:sp>
          <p:nvSpPr>
            <p:cNvPr id="311299" name="Freeform 3"/>
            <p:cNvSpPr>
              <a:spLocks/>
            </p:cNvSpPr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/>
              <a:ahLst/>
              <a:cxnLst>
                <a:cxn ang="0">
                  <a:pos x="149" y="1505"/>
                </a:cxn>
                <a:cxn ang="0">
                  <a:pos x="687" y="1331"/>
                </a:cxn>
                <a:cxn ang="0">
                  <a:pos x="1213" y="1157"/>
                </a:cxn>
                <a:cxn ang="0">
                  <a:pos x="1728" y="977"/>
                </a:cxn>
                <a:cxn ang="0">
                  <a:pos x="2218" y="792"/>
                </a:cxn>
                <a:cxn ang="0">
                  <a:pos x="2457" y="696"/>
                </a:cxn>
                <a:cxn ang="0">
                  <a:pos x="2690" y="606"/>
                </a:cxn>
                <a:cxn ang="0">
                  <a:pos x="2918" y="510"/>
                </a:cxn>
                <a:cxn ang="0">
                  <a:pos x="3139" y="420"/>
                </a:cxn>
                <a:cxn ang="0">
                  <a:pos x="3348" y="324"/>
                </a:cxn>
                <a:cxn ang="0">
                  <a:pos x="3551" y="234"/>
                </a:cxn>
                <a:cxn ang="0">
                  <a:pos x="3749" y="138"/>
                </a:cxn>
                <a:cxn ang="0">
                  <a:pos x="3934" y="48"/>
                </a:cxn>
                <a:cxn ang="0">
                  <a:pos x="3934" y="0"/>
                </a:cxn>
                <a:cxn ang="0">
                  <a:pos x="3743" y="96"/>
                </a:cxn>
                <a:cxn ang="0">
                  <a:pos x="3539" y="192"/>
                </a:cxn>
                <a:cxn ang="0">
                  <a:pos x="3330" y="288"/>
                </a:cxn>
                <a:cxn ang="0">
                  <a:pos x="3115" y="384"/>
                </a:cxn>
                <a:cxn ang="0">
                  <a:pos x="2888" y="480"/>
                </a:cxn>
                <a:cxn ang="0">
                  <a:pos x="2654" y="576"/>
                </a:cxn>
                <a:cxn ang="0">
                  <a:pos x="2409" y="672"/>
                </a:cxn>
                <a:cxn ang="0">
                  <a:pos x="2164" y="768"/>
                </a:cxn>
                <a:cxn ang="0">
                  <a:pos x="1907" y="864"/>
                </a:cxn>
                <a:cxn ang="0">
                  <a:pos x="1650" y="960"/>
                </a:cxn>
                <a:cxn ang="0">
                  <a:pos x="1112" y="1145"/>
                </a:cxn>
                <a:cxn ang="0">
                  <a:pos x="562" y="1331"/>
                </a:cxn>
                <a:cxn ang="0">
                  <a:pos x="0" y="1505"/>
                </a:cxn>
                <a:cxn ang="0">
                  <a:pos x="149" y="1505"/>
                </a:cxn>
                <a:cxn ang="0">
                  <a:pos x="149" y="1505"/>
                </a:cxn>
              </a:cxnLst>
              <a:rect l="0" t="0" r="r" b="b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1300" name="Freeform 4"/>
            <p:cNvSpPr>
              <a:spLocks/>
            </p:cNvSpPr>
            <p:nvPr/>
          </p:nvSpPr>
          <p:spPr bwMode="hidden">
            <a:xfrm>
              <a:off x="4025" y="3627"/>
              <a:ext cx="1733" cy="689"/>
            </a:xfrm>
            <a:custGeom>
              <a:avLst/>
              <a:gdLst/>
              <a:ahLst/>
              <a:cxnLst>
                <a:cxn ang="0">
                  <a:pos x="132" y="689"/>
                </a:cxn>
                <a:cxn ang="0">
                  <a:pos x="550" y="527"/>
                </a:cxn>
                <a:cxn ang="0">
                  <a:pos x="963" y="365"/>
                </a:cxn>
                <a:cxn ang="0">
                  <a:pos x="1160" y="287"/>
                </a:cxn>
                <a:cxn ang="0">
                  <a:pos x="1357" y="203"/>
                </a:cxn>
                <a:cxn ang="0">
                  <a:pos x="1549" y="126"/>
                </a:cxn>
                <a:cxn ang="0">
                  <a:pos x="1728" y="48"/>
                </a:cxn>
                <a:cxn ang="0">
                  <a:pos x="1728" y="0"/>
                </a:cxn>
                <a:cxn ang="0">
                  <a:pos x="1531" y="84"/>
                </a:cxn>
                <a:cxn ang="0">
                  <a:pos x="1327" y="167"/>
                </a:cxn>
                <a:cxn ang="0">
                  <a:pos x="1118" y="257"/>
                </a:cxn>
                <a:cxn ang="0">
                  <a:pos x="903" y="341"/>
                </a:cxn>
                <a:cxn ang="0">
                  <a:pos x="454" y="515"/>
                </a:cxn>
                <a:cxn ang="0">
                  <a:pos x="0" y="689"/>
                </a:cxn>
                <a:cxn ang="0">
                  <a:pos x="132" y="689"/>
                </a:cxn>
                <a:cxn ang="0">
                  <a:pos x="132" y="689"/>
                </a:cxn>
              </a:cxnLst>
              <a:rect l="0" t="0" r="r" b="b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1301" name="Freeform 5"/>
            <p:cNvSpPr>
              <a:spLocks/>
            </p:cNvSpPr>
            <p:nvPr/>
          </p:nvSpPr>
          <p:spPr bwMode="hidden">
            <a:xfrm>
              <a:off x="0" y="0"/>
              <a:ext cx="5578" cy="3447"/>
            </a:xfrm>
            <a:custGeom>
              <a:avLst/>
              <a:gdLst/>
              <a:ahLst/>
              <a:cxnLst>
                <a:cxn ang="0">
                  <a:pos x="5561" y="929"/>
                </a:cxn>
                <a:cxn ang="0">
                  <a:pos x="5537" y="773"/>
                </a:cxn>
                <a:cxn ang="0">
                  <a:pos x="5453" y="629"/>
                </a:cxn>
                <a:cxn ang="0">
                  <a:pos x="5327" y="492"/>
                </a:cxn>
                <a:cxn ang="0">
                  <a:pos x="5148" y="366"/>
                </a:cxn>
                <a:cxn ang="0">
                  <a:pos x="4921" y="252"/>
                </a:cxn>
                <a:cxn ang="0">
                  <a:pos x="4652" y="144"/>
                </a:cxn>
                <a:cxn ang="0">
                  <a:pos x="4341" y="48"/>
                </a:cxn>
                <a:cxn ang="0">
                  <a:pos x="4000" y="0"/>
                </a:cxn>
                <a:cxn ang="0">
                  <a:pos x="4359" y="90"/>
                </a:cxn>
                <a:cxn ang="0">
                  <a:pos x="4670" y="192"/>
                </a:cxn>
                <a:cxn ang="0">
                  <a:pos x="4933" y="306"/>
                </a:cxn>
                <a:cxn ang="0">
                  <a:pos x="5148" y="426"/>
                </a:cxn>
                <a:cxn ang="0">
                  <a:pos x="5315" y="557"/>
                </a:cxn>
                <a:cxn ang="0">
                  <a:pos x="5429" y="701"/>
                </a:cxn>
                <a:cxn ang="0">
                  <a:pos x="5489" y="851"/>
                </a:cxn>
                <a:cxn ang="0">
                  <a:pos x="5489" y="1013"/>
                </a:cxn>
                <a:cxn ang="0">
                  <a:pos x="5441" y="1163"/>
                </a:cxn>
                <a:cxn ang="0">
                  <a:pos x="5345" y="1319"/>
                </a:cxn>
                <a:cxn ang="0">
                  <a:pos x="5202" y="1475"/>
                </a:cxn>
                <a:cxn ang="0">
                  <a:pos x="5017" y="1630"/>
                </a:cxn>
                <a:cxn ang="0">
                  <a:pos x="4789" y="1786"/>
                </a:cxn>
                <a:cxn ang="0">
                  <a:pos x="4526" y="1948"/>
                </a:cxn>
                <a:cxn ang="0">
                  <a:pos x="4215" y="2104"/>
                </a:cxn>
                <a:cxn ang="0">
                  <a:pos x="3875" y="2260"/>
                </a:cxn>
                <a:cxn ang="0">
                  <a:pos x="3498" y="2416"/>
                </a:cxn>
                <a:cxn ang="0">
                  <a:pos x="3085" y="2566"/>
                </a:cxn>
                <a:cxn ang="0">
                  <a:pos x="2643" y="2715"/>
                </a:cxn>
                <a:cxn ang="0">
                  <a:pos x="2164" y="2865"/>
                </a:cxn>
                <a:cxn ang="0">
                  <a:pos x="1662" y="3009"/>
                </a:cxn>
                <a:cxn ang="0">
                  <a:pos x="1136" y="3147"/>
                </a:cxn>
                <a:cxn ang="0">
                  <a:pos x="580" y="3279"/>
                </a:cxn>
                <a:cxn ang="0">
                  <a:pos x="0" y="3447"/>
                </a:cxn>
                <a:cxn ang="0">
                  <a:pos x="867" y="3249"/>
                </a:cxn>
                <a:cxn ang="0">
                  <a:pos x="1417" y="3105"/>
                </a:cxn>
                <a:cxn ang="0">
                  <a:pos x="1937" y="2961"/>
                </a:cxn>
                <a:cxn ang="0">
                  <a:pos x="2434" y="2817"/>
                </a:cxn>
                <a:cxn ang="0">
                  <a:pos x="2900" y="2668"/>
                </a:cxn>
                <a:cxn ang="0">
                  <a:pos x="3330" y="2512"/>
                </a:cxn>
                <a:cxn ang="0">
                  <a:pos x="3731" y="2356"/>
                </a:cxn>
                <a:cxn ang="0">
                  <a:pos x="4096" y="2200"/>
                </a:cxn>
                <a:cxn ang="0">
                  <a:pos x="4425" y="2038"/>
                </a:cxn>
                <a:cxn ang="0">
                  <a:pos x="4718" y="1876"/>
                </a:cxn>
                <a:cxn ang="0">
                  <a:pos x="4969" y="1720"/>
                </a:cxn>
                <a:cxn ang="0">
                  <a:pos x="5178" y="1559"/>
                </a:cxn>
                <a:cxn ang="0">
                  <a:pos x="5339" y="1397"/>
                </a:cxn>
                <a:cxn ang="0">
                  <a:pos x="5459" y="1241"/>
                </a:cxn>
                <a:cxn ang="0">
                  <a:pos x="5537" y="1085"/>
                </a:cxn>
                <a:cxn ang="0">
                  <a:pos x="5555" y="1007"/>
                </a:cxn>
              </a:cxnLst>
              <a:rect l="0" t="0" r="r" b="b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1302" name="Freeform 6"/>
            <p:cNvSpPr>
              <a:spLocks/>
            </p:cNvSpPr>
            <p:nvPr/>
          </p:nvSpPr>
          <p:spPr bwMode="hidden">
            <a:xfrm>
              <a:off x="4942" y="0"/>
              <a:ext cx="816" cy="276"/>
            </a:xfrm>
            <a:custGeom>
              <a:avLst/>
              <a:gdLst/>
              <a:ahLst/>
              <a:cxnLst>
                <a:cxn ang="0">
                  <a:pos x="813" y="222"/>
                </a:cxn>
                <a:cxn ang="0">
                  <a:pos x="670" y="162"/>
                </a:cxn>
                <a:cxn ang="0">
                  <a:pos x="514" y="108"/>
                </a:cxn>
                <a:cxn ang="0">
                  <a:pos x="347" y="54"/>
                </a:cxn>
                <a:cxn ang="0">
                  <a:pos x="167" y="0"/>
                </a:cxn>
                <a:cxn ang="0">
                  <a:pos x="0" y="0"/>
                </a:cxn>
                <a:cxn ang="0">
                  <a:pos x="227" y="60"/>
                </a:cxn>
                <a:cxn ang="0">
                  <a:pos x="442" y="132"/>
                </a:cxn>
                <a:cxn ang="0">
                  <a:pos x="634" y="204"/>
                </a:cxn>
                <a:cxn ang="0">
                  <a:pos x="813" y="276"/>
                </a:cxn>
                <a:cxn ang="0">
                  <a:pos x="813" y="222"/>
                </a:cxn>
                <a:cxn ang="0">
                  <a:pos x="813" y="222"/>
                </a:cxn>
              </a:cxnLst>
              <a:rect l="0" t="0" r="r" b="b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0" cmpd="sng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1303" name="Freeform 7"/>
            <p:cNvSpPr>
              <a:spLocks/>
            </p:cNvSpPr>
            <p:nvPr/>
          </p:nvSpPr>
          <p:spPr bwMode="hidden">
            <a:xfrm>
              <a:off x="0" y="1984"/>
              <a:ext cx="5758" cy="2098"/>
            </a:xfrm>
            <a:custGeom>
              <a:avLst/>
              <a:gdLst/>
              <a:ahLst/>
              <a:cxnLst>
                <a:cxn ang="0">
                  <a:pos x="5740" y="0"/>
                </a:cxn>
                <a:cxn ang="0">
                  <a:pos x="5638" y="72"/>
                </a:cxn>
                <a:cxn ang="0">
                  <a:pos x="5537" y="138"/>
                </a:cxn>
                <a:cxn ang="0">
                  <a:pos x="5423" y="210"/>
                </a:cxn>
                <a:cxn ang="0">
                  <a:pos x="5304" y="276"/>
                </a:cxn>
                <a:cxn ang="0">
                  <a:pos x="5052" y="414"/>
                </a:cxn>
                <a:cxn ang="0">
                  <a:pos x="4777" y="552"/>
                </a:cxn>
                <a:cxn ang="0">
                  <a:pos x="4478" y="690"/>
                </a:cxn>
                <a:cxn ang="0">
                  <a:pos x="4162" y="827"/>
                </a:cxn>
                <a:cxn ang="0">
                  <a:pos x="3827" y="959"/>
                </a:cxn>
                <a:cxn ang="0">
                  <a:pos x="3468" y="1091"/>
                </a:cxn>
                <a:cxn ang="0">
                  <a:pos x="3091" y="1223"/>
                </a:cxn>
                <a:cxn ang="0">
                  <a:pos x="2697" y="1355"/>
                </a:cxn>
                <a:cxn ang="0">
                  <a:pos x="2284" y="1481"/>
                </a:cxn>
                <a:cxn ang="0">
                  <a:pos x="1860" y="1601"/>
                </a:cxn>
                <a:cxn ang="0">
                  <a:pos x="1417" y="1721"/>
                </a:cxn>
                <a:cxn ang="0">
                  <a:pos x="957" y="1834"/>
                </a:cxn>
                <a:cxn ang="0">
                  <a:pos x="484" y="1948"/>
                </a:cxn>
                <a:cxn ang="0">
                  <a:pos x="0" y="2056"/>
                </a:cxn>
                <a:cxn ang="0">
                  <a:pos x="0" y="2098"/>
                </a:cxn>
                <a:cxn ang="0">
                  <a:pos x="478" y="1990"/>
                </a:cxn>
                <a:cxn ang="0">
                  <a:pos x="951" y="1882"/>
                </a:cxn>
                <a:cxn ang="0">
                  <a:pos x="1405" y="1763"/>
                </a:cxn>
                <a:cxn ang="0">
                  <a:pos x="1842" y="1649"/>
                </a:cxn>
                <a:cxn ang="0">
                  <a:pos x="2266" y="1523"/>
                </a:cxn>
                <a:cxn ang="0">
                  <a:pos x="2679" y="1397"/>
                </a:cxn>
                <a:cxn ang="0">
                  <a:pos x="3067" y="1271"/>
                </a:cxn>
                <a:cxn ang="0">
                  <a:pos x="3444" y="1139"/>
                </a:cxn>
                <a:cxn ang="0">
                  <a:pos x="3803" y="1007"/>
                </a:cxn>
                <a:cxn ang="0">
                  <a:pos x="4138" y="875"/>
                </a:cxn>
                <a:cxn ang="0">
                  <a:pos x="4460" y="737"/>
                </a:cxn>
                <a:cxn ang="0">
                  <a:pos x="4759" y="600"/>
                </a:cxn>
                <a:cxn ang="0">
                  <a:pos x="5040" y="462"/>
                </a:cxn>
                <a:cxn ang="0">
                  <a:pos x="5292" y="324"/>
                </a:cxn>
                <a:cxn ang="0">
                  <a:pos x="5531" y="186"/>
                </a:cxn>
                <a:cxn ang="0">
                  <a:pos x="5740" y="48"/>
                </a:cxn>
                <a:cxn ang="0">
                  <a:pos x="5740" y="0"/>
                </a:cxn>
                <a:cxn ang="0">
                  <a:pos x="5740" y="0"/>
                </a:cxn>
              </a:cxnLst>
              <a:rect l="0" t="0" r="r" b="b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1304" name="Freeform 8"/>
            <p:cNvSpPr>
              <a:spLocks/>
            </p:cNvSpPr>
            <p:nvPr/>
          </p:nvSpPr>
          <p:spPr bwMode="hidden">
            <a:xfrm>
              <a:off x="0" y="102"/>
              <a:ext cx="1961" cy="1265"/>
            </a:xfrm>
            <a:custGeom>
              <a:avLst/>
              <a:gdLst/>
              <a:ahLst/>
              <a:cxnLst>
                <a:cxn ang="0">
                  <a:pos x="1955" y="485"/>
                </a:cxn>
                <a:cxn ang="0">
                  <a:pos x="1901" y="390"/>
                </a:cxn>
                <a:cxn ang="0">
                  <a:pos x="1770" y="306"/>
                </a:cxn>
                <a:cxn ang="0">
                  <a:pos x="1579" y="228"/>
                </a:cxn>
                <a:cxn ang="0">
                  <a:pos x="1327" y="162"/>
                </a:cxn>
                <a:cxn ang="0">
                  <a:pos x="1010" y="102"/>
                </a:cxn>
                <a:cxn ang="0">
                  <a:pos x="646" y="54"/>
                </a:cxn>
                <a:cxn ang="0">
                  <a:pos x="227" y="18"/>
                </a:cxn>
                <a:cxn ang="0">
                  <a:pos x="0" y="12"/>
                </a:cxn>
                <a:cxn ang="0">
                  <a:pos x="431" y="48"/>
                </a:cxn>
                <a:cxn ang="0">
                  <a:pos x="813" y="90"/>
                </a:cxn>
                <a:cxn ang="0">
                  <a:pos x="1148" y="144"/>
                </a:cxn>
                <a:cxn ang="0">
                  <a:pos x="1423" y="204"/>
                </a:cxn>
                <a:cxn ang="0">
                  <a:pos x="1638" y="276"/>
                </a:cxn>
                <a:cxn ang="0">
                  <a:pos x="1794" y="360"/>
                </a:cxn>
                <a:cxn ang="0">
                  <a:pos x="1883" y="443"/>
                </a:cxn>
                <a:cxn ang="0">
                  <a:pos x="1901" y="539"/>
                </a:cxn>
                <a:cxn ang="0">
                  <a:pos x="1854" y="629"/>
                </a:cxn>
                <a:cxn ang="0">
                  <a:pos x="1746" y="719"/>
                </a:cxn>
                <a:cxn ang="0">
                  <a:pos x="1579" y="809"/>
                </a:cxn>
                <a:cxn ang="0">
                  <a:pos x="1357" y="899"/>
                </a:cxn>
                <a:cxn ang="0">
                  <a:pos x="1088" y="989"/>
                </a:cxn>
                <a:cxn ang="0">
                  <a:pos x="765" y="1073"/>
                </a:cxn>
                <a:cxn ang="0">
                  <a:pos x="407" y="1157"/>
                </a:cxn>
                <a:cxn ang="0">
                  <a:pos x="0" y="1241"/>
                </a:cxn>
                <a:cxn ang="0">
                  <a:pos x="215" y="1223"/>
                </a:cxn>
                <a:cxn ang="0">
                  <a:pos x="610" y="1139"/>
                </a:cxn>
                <a:cxn ang="0">
                  <a:pos x="957" y="1049"/>
                </a:cxn>
                <a:cxn ang="0">
                  <a:pos x="1262" y="959"/>
                </a:cxn>
                <a:cxn ang="0">
                  <a:pos x="1513" y="863"/>
                </a:cxn>
                <a:cxn ang="0">
                  <a:pos x="1716" y="767"/>
                </a:cxn>
                <a:cxn ang="0">
                  <a:pos x="1860" y="677"/>
                </a:cxn>
                <a:cxn ang="0">
                  <a:pos x="1937" y="581"/>
                </a:cxn>
                <a:cxn ang="0">
                  <a:pos x="1955" y="533"/>
                </a:cxn>
              </a:cxnLst>
              <a:rect l="0" t="0" r="r" b="b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1305" name="Freeform 9"/>
            <p:cNvSpPr>
              <a:spLocks/>
            </p:cNvSpPr>
            <p:nvPr/>
          </p:nvSpPr>
          <p:spPr bwMode="hidden">
            <a:xfrm>
              <a:off x="0" y="0"/>
              <a:ext cx="4709" cy="2901"/>
            </a:xfrm>
            <a:custGeom>
              <a:avLst/>
              <a:gdLst/>
              <a:ahLst/>
              <a:cxnLst>
                <a:cxn ang="0">
                  <a:pos x="4694" y="797"/>
                </a:cxn>
                <a:cxn ang="0">
                  <a:pos x="4664" y="665"/>
                </a:cxn>
                <a:cxn ang="0">
                  <a:pos x="4586" y="540"/>
                </a:cxn>
                <a:cxn ang="0">
                  <a:pos x="4466" y="426"/>
                </a:cxn>
                <a:cxn ang="0">
                  <a:pos x="4299" y="312"/>
                </a:cxn>
                <a:cxn ang="0">
                  <a:pos x="4084" y="216"/>
                </a:cxn>
                <a:cxn ang="0">
                  <a:pos x="3833" y="120"/>
                </a:cxn>
                <a:cxn ang="0">
                  <a:pos x="3540" y="36"/>
                </a:cxn>
                <a:cxn ang="0">
                  <a:pos x="3205" y="0"/>
                </a:cxn>
                <a:cxn ang="0">
                  <a:pos x="3540" y="78"/>
                </a:cxn>
                <a:cxn ang="0">
                  <a:pos x="3833" y="162"/>
                </a:cxn>
                <a:cxn ang="0">
                  <a:pos x="4084" y="258"/>
                </a:cxn>
                <a:cxn ang="0">
                  <a:pos x="4287" y="366"/>
                </a:cxn>
                <a:cxn ang="0">
                  <a:pos x="4443" y="480"/>
                </a:cxn>
                <a:cxn ang="0">
                  <a:pos x="4550" y="605"/>
                </a:cxn>
                <a:cxn ang="0">
                  <a:pos x="4610" y="737"/>
                </a:cxn>
                <a:cxn ang="0">
                  <a:pos x="4610" y="875"/>
                </a:cxn>
                <a:cxn ang="0">
                  <a:pos x="4568" y="1001"/>
                </a:cxn>
                <a:cxn ang="0">
                  <a:pos x="4490" y="1127"/>
                </a:cxn>
                <a:cxn ang="0">
                  <a:pos x="4371" y="1259"/>
                </a:cxn>
                <a:cxn ang="0">
                  <a:pos x="4215" y="1385"/>
                </a:cxn>
                <a:cxn ang="0">
                  <a:pos x="4024" y="1517"/>
                </a:cxn>
                <a:cxn ang="0">
                  <a:pos x="3803" y="1648"/>
                </a:cxn>
                <a:cxn ang="0">
                  <a:pos x="3546" y="1774"/>
                </a:cxn>
                <a:cxn ang="0">
                  <a:pos x="3259" y="1906"/>
                </a:cxn>
                <a:cxn ang="0">
                  <a:pos x="2942" y="2032"/>
                </a:cxn>
                <a:cxn ang="0">
                  <a:pos x="2595" y="2164"/>
                </a:cxn>
                <a:cxn ang="0">
                  <a:pos x="2224" y="2284"/>
                </a:cxn>
                <a:cxn ang="0">
                  <a:pos x="1824" y="2410"/>
                </a:cxn>
                <a:cxn ang="0">
                  <a:pos x="1399" y="2530"/>
                </a:cxn>
                <a:cxn ang="0">
                  <a:pos x="484" y="2757"/>
                </a:cxn>
                <a:cxn ang="0">
                  <a:pos x="0" y="2901"/>
                </a:cxn>
                <a:cxn ang="0">
                  <a:pos x="969" y="2674"/>
                </a:cxn>
                <a:cxn ang="0">
                  <a:pos x="1638" y="2494"/>
                </a:cxn>
                <a:cxn ang="0">
                  <a:pos x="2057" y="2374"/>
                </a:cxn>
                <a:cxn ang="0">
                  <a:pos x="2451" y="2248"/>
                </a:cxn>
                <a:cxn ang="0">
                  <a:pos x="2816" y="2116"/>
                </a:cxn>
                <a:cxn ang="0">
                  <a:pos x="3151" y="1984"/>
                </a:cxn>
                <a:cxn ang="0">
                  <a:pos x="3462" y="1858"/>
                </a:cxn>
                <a:cxn ang="0">
                  <a:pos x="3737" y="1720"/>
                </a:cxn>
                <a:cxn ang="0">
                  <a:pos x="3982" y="1589"/>
                </a:cxn>
                <a:cxn ang="0">
                  <a:pos x="4191" y="1457"/>
                </a:cxn>
                <a:cxn ang="0">
                  <a:pos x="4371" y="1325"/>
                </a:cxn>
                <a:cxn ang="0">
                  <a:pos x="4508" y="1193"/>
                </a:cxn>
                <a:cxn ang="0">
                  <a:pos x="4610" y="1061"/>
                </a:cxn>
                <a:cxn ang="0">
                  <a:pos x="4670" y="935"/>
                </a:cxn>
                <a:cxn ang="0">
                  <a:pos x="4688" y="869"/>
                </a:cxn>
              </a:cxnLst>
              <a:rect l="0" t="0" r="r" b="b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1306" name="Freeform 10"/>
            <p:cNvSpPr>
              <a:spLocks/>
            </p:cNvSpPr>
            <p:nvPr/>
          </p:nvSpPr>
          <p:spPr bwMode="hidden">
            <a:xfrm>
              <a:off x="0" y="0"/>
              <a:ext cx="3773" cy="2356"/>
            </a:xfrm>
            <a:custGeom>
              <a:avLst/>
              <a:gdLst/>
              <a:ahLst/>
              <a:cxnLst>
                <a:cxn ang="0">
                  <a:pos x="3761" y="719"/>
                </a:cxn>
                <a:cxn ang="0">
                  <a:pos x="3731" y="599"/>
                </a:cxn>
                <a:cxn ang="0">
                  <a:pos x="3653" y="486"/>
                </a:cxn>
                <a:cxn ang="0">
                  <a:pos x="3522" y="378"/>
                </a:cxn>
                <a:cxn ang="0">
                  <a:pos x="3348" y="282"/>
                </a:cxn>
                <a:cxn ang="0">
                  <a:pos x="3127" y="192"/>
                </a:cxn>
                <a:cxn ang="0">
                  <a:pos x="2864" y="108"/>
                </a:cxn>
                <a:cxn ang="0">
                  <a:pos x="2559" y="36"/>
                </a:cxn>
                <a:cxn ang="0">
                  <a:pos x="2230" y="0"/>
                </a:cxn>
                <a:cxn ang="0">
                  <a:pos x="2577" y="72"/>
                </a:cxn>
                <a:cxn ang="0">
                  <a:pos x="2876" y="150"/>
                </a:cxn>
                <a:cxn ang="0">
                  <a:pos x="3139" y="234"/>
                </a:cxn>
                <a:cxn ang="0">
                  <a:pos x="3348" y="330"/>
                </a:cxn>
                <a:cxn ang="0">
                  <a:pos x="3516" y="432"/>
                </a:cxn>
                <a:cxn ang="0">
                  <a:pos x="3623" y="545"/>
                </a:cxn>
                <a:cxn ang="0">
                  <a:pos x="3683" y="665"/>
                </a:cxn>
                <a:cxn ang="0">
                  <a:pos x="3689" y="791"/>
                </a:cxn>
                <a:cxn ang="0">
                  <a:pos x="3653" y="887"/>
                </a:cxn>
                <a:cxn ang="0">
                  <a:pos x="3593" y="989"/>
                </a:cxn>
                <a:cxn ang="0">
                  <a:pos x="3498" y="1091"/>
                </a:cxn>
                <a:cxn ang="0">
                  <a:pos x="3372" y="1187"/>
                </a:cxn>
                <a:cxn ang="0">
                  <a:pos x="3223" y="1289"/>
                </a:cxn>
                <a:cxn ang="0">
                  <a:pos x="3043" y="1391"/>
                </a:cxn>
                <a:cxn ang="0">
                  <a:pos x="2834" y="1493"/>
                </a:cxn>
                <a:cxn ang="0">
                  <a:pos x="2607" y="1589"/>
                </a:cxn>
                <a:cxn ang="0">
                  <a:pos x="2075" y="1786"/>
                </a:cxn>
                <a:cxn ang="0">
                  <a:pos x="1459" y="1972"/>
                </a:cxn>
                <a:cxn ang="0">
                  <a:pos x="765" y="2158"/>
                </a:cxn>
                <a:cxn ang="0">
                  <a:pos x="0" y="2326"/>
                </a:cxn>
                <a:cxn ang="0">
                  <a:pos x="401" y="2272"/>
                </a:cxn>
                <a:cxn ang="0">
                  <a:pos x="1142" y="2092"/>
                </a:cxn>
                <a:cxn ang="0">
                  <a:pos x="1812" y="1900"/>
                </a:cxn>
                <a:cxn ang="0">
                  <a:pos x="2392" y="1702"/>
                </a:cxn>
                <a:cxn ang="0">
                  <a:pos x="2649" y="1607"/>
                </a:cxn>
                <a:cxn ang="0">
                  <a:pos x="2882" y="1505"/>
                </a:cxn>
                <a:cxn ang="0">
                  <a:pos x="3091" y="1403"/>
                </a:cxn>
                <a:cxn ang="0">
                  <a:pos x="3277" y="1301"/>
                </a:cxn>
                <a:cxn ang="0">
                  <a:pos x="3432" y="1193"/>
                </a:cxn>
                <a:cxn ang="0">
                  <a:pos x="3558" y="1091"/>
                </a:cxn>
                <a:cxn ang="0">
                  <a:pos x="3653" y="989"/>
                </a:cxn>
                <a:cxn ang="0">
                  <a:pos x="3719" y="887"/>
                </a:cxn>
                <a:cxn ang="0">
                  <a:pos x="3755" y="785"/>
                </a:cxn>
              </a:cxnLst>
              <a:rect l="0" t="0" r="r" b="b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1307" name="Freeform 11"/>
            <p:cNvSpPr>
              <a:spLocks/>
            </p:cNvSpPr>
            <p:nvPr/>
          </p:nvSpPr>
          <p:spPr bwMode="hidden">
            <a:xfrm>
              <a:off x="0" y="0"/>
              <a:ext cx="2933" cy="1846"/>
            </a:xfrm>
            <a:custGeom>
              <a:avLst/>
              <a:gdLst/>
              <a:ahLst/>
              <a:cxnLst>
                <a:cxn ang="0">
                  <a:pos x="2924" y="647"/>
                </a:cxn>
                <a:cxn ang="0">
                  <a:pos x="2876" y="528"/>
                </a:cxn>
                <a:cxn ang="0">
                  <a:pos x="2750" y="414"/>
                </a:cxn>
                <a:cxn ang="0">
                  <a:pos x="2559" y="318"/>
                </a:cxn>
                <a:cxn ang="0">
                  <a:pos x="2302" y="228"/>
                </a:cxn>
                <a:cxn ang="0">
                  <a:pos x="1985" y="150"/>
                </a:cxn>
                <a:cxn ang="0">
                  <a:pos x="1608" y="78"/>
                </a:cxn>
                <a:cxn ang="0">
                  <a:pos x="1178" y="24"/>
                </a:cxn>
                <a:cxn ang="0">
                  <a:pos x="694" y="0"/>
                </a:cxn>
                <a:cxn ang="0">
                  <a:pos x="1190" y="48"/>
                </a:cxn>
                <a:cxn ang="0">
                  <a:pos x="1626" y="108"/>
                </a:cxn>
                <a:cxn ang="0">
                  <a:pos x="2009" y="180"/>
                </a:cxn>
                <a:cxn ang="0">
                  <a:pos x="2326" y="264"/>
                </a:cxn>
                <a:cxn ang="0">
                  <a:pos x="2571" y="360"/>
                </a:cxn>
                <a:cxn ang="0">
                  <a:pos x="2750" y="468"/>
                </a:cxn>
                <a:cxn ang="0">
                  <a:pos x="2846" y="587"/>
                </a:cxn>
                <a:cxn ang="0">
                  <a:pos x="2864" y="713"/>
                </a:cxn>
                <a:cxn ang="0">
                  <a:pos x="2840" y="785"/>
                </a:cxn>
                <a:cxn ang="0">
                  <a:pos x="2792" y="857"/>
                </a:cxn>
                <a:cxn ang="0">
                  <a:pos x="2625" y="1001"/>
                </a:cxn>
                <a:cxn ang="0">
                  <a:pos x="2368" y="1145"/>
                </a:cxn>
                <a:cxn ang="0">
                  <a:pos x="2033" y="1289"/>
                </a:cxn>
                <a:cxn ang="0">
                  <a:pos x="1626" y="1433"/>
                </a:cxn>
                <a:cxn ang="0">
                  <a:pos x="1142" y="1571"/>
                </a:cxn>
                <a:cxn ang="0">
                  <a:pos x="604" y="1702"/>
                </a:cxn>
                <a:cxn ang="0">
                  <a:pos x="0" y="1828"/>
                </a:cxn>
                <a:cxn ang="0">
                  <a:pos x="311" y="1780"/>
                </a:cxn>
                <a:cxn ang="0">
                  <a:pos x="897" y="1648"/>
                </a:cxn>
                <a:cxn ang="0">
                  <a:pos x="1417" y="1511"/>
                </a:cxn>
                <a:cxn ang="0">
                  <a:pos x="1871" y="1367"/>
                </a:cxn>
                <a:cxn ang="0">
                  <a:pos x="2254" y="1223"/>
                </a:cxn>
                <a:cxn ang="0">
                  <a:pos x="2559" y="1079"/>
                </a:cxn>
                <a:cxn ang="0">
                  <a:pos x="2774" y="929"/>
                </a:cxn>
                <a:cxn ang="0">
                  <a:pos x="2876" y="815"/>
                </a:cxn>
                <a:cxn ang="0">
                  <a:pos x="2912" y="743"/>
                </a:cxn>
                <a:cxn ang="0">
                  <a:pos x="2924" y="707"/>
                </a:cxn>
              </a:cxnLst>
              <a:rect l="0" t="0" r="r" b="b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1308" name="Freeform 12"/>
            <p:cNvSpPr>
              <a:spLocks/>
            </p:cNvSpPr>
            <p:nvPr/>
          </p:nvSpPr>
          <p:spPr bwMode="hidden">
            <a:xfrm>
              <a:off x="114" y="2847"/>
              <a:ext cx="1493" cy="204"/>
            </a:xfrm>
            <a:custGeom>
              <a:avLst/>
              <a:gdLst/>
              <a:ahLst/>
              <a:cxnLst>
                <a:cxn ang="0">
                  <a:pos x="1399" y="204"/>
                </a:cxn>
                <a:cxn ang="0">
                  <a:pos x="0" y="18"/>
                </a:cxn>
                <a:cxn ang="0">
                  <a:pos x="77" y="0"/>
                </a:cxn>
                <a:cxn ang="0">
                  <a:pos x="1488" y="186"/>
                </a:cxn>
                <a:cxn ang="0">
                  <a:pos x="1399" y="204"/>
                </a:cxn>
                <a:cxn ang="0">
                  <a:pos x="1399" y="204"/>
                </a:cxn>
              </a:cxnLst>
              <a:rect l="0" t="0" r="r" b="b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1309" name="Rectangle 13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1310" name="Rectangle 14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311311" name="Group 15"/>
            <p:cNvGrpSpPr>
              <a:grpSpLocks/>
            </p:cNvGrpSpPr>
            <p:nvPr/>
          </p:nvGrpSpPr>
          <p:grpSpPr bwMode="auto"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311312" name="Freeform 16"/>
              <p:cNvSpPr>
                <a:spLocks/>
              </p:cNvSpPr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/>
                <a:ahLst/>
                <a:cxnLst>
                  <a:cxn ang="0">
                    <a:pos x="47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7" y="6"/>
                  </a:cxn>
                  <a:cxn ang="0">
                    <a:pos x="47" y="6"/>
                  </a:cxn>
                  <a:cxn ang="0">
                    <a:pos x="47" y="6"/>
                  </a:cxn>
                </a:cxnLst>
                <a:rect l="0" t="0" r="r" b="b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47" y="6"/>
                    </a:lnTo>
                    <a:lnTo>
                      <a:pt x="47" y="6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13" name="Freeform 17"/>
              <p:cNvSpPr>
                <a:spLocks/>
              </p:cNvSpPr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6" y="24"/>
                  </a:cxn>
                  <a:cxn ang="0">
                    <a:pos x="12" y="18"/>
                  </a:cxn>
                  <a:cxn ang="0">
                    <a:pos x="48" y="6"/>
                  </a:cxn>
                  <a:cxn ang="0">
                    <a:pos x="101" y="0"/>
                  </a:cxn>
                  <a:cxn ang="0">
                    <a:pos x="137" y="6"/>
                  </a:cxn>
                  <a:cxn ang="0">
                    <a:pos x="173" y="18"/>
                  </a:cxn>
                  <a:cxn ang="0">
                    <a:pos x="239" y="54"/>
                  </a:cxn>
                  <a:cxn ang="0">
                    <a:pos x="287" y="90"/>
                  </a:cxn>
                  <a:cxn ang="0">
                    <a:pos x="317" y="114"/>
                  </a:cxn>
                  <a:cxn ang="0">
                    <a:pos x="323" y="126"/>
                  </a:cxn>
                  <a:cxn ang="0">
                    <a:pos x="323" y="126"/>
                  </a:cxn>
                  <a:cxn ang="0">
                    <a:pos x="221" y="162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14" name="Freeform 18"/>
              <p:cNvSpPr>
                <a:spLocks noEditPoints="1"/>
              </p:cNvSpPr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/>
                <a:ahLst/>
                <a:cxnLst>
                  <a:cxn ang="0">
                    <a:pos x="1166" y="641"/>
                  </a:cxn>
                  <a:cxn ang="0">
                    <a:pos x="1166" y="473"/>
                  </a:cxn>
                  <a:cxn ang="0">
                    <a:pos x="1136" y="384"/>
                  </a:cxn>
                  <a:cxn ang="0">
                    <a:pos x="1112" y="288"/>
                  </a:cxn>
                  <a:cxn ang="0">
                    <a:pos x="1053" y="174"/>
                  </a:cxn>
                  <a:cxn ang="0">
                    <a:pos x="981" y="96"/>
                  </a:cxn>
                  <a:cxn ang="0">
                    <a:pos x="963" y="72"/>
                  </a:cxn>
                  <a:cxn ang="0">
                    <a:pos x="891" y="18"/>
                  </a:cxn>
                  <a:cxn ang="0">
                    <a:pos x="819" y="6"/>
                  </a:cxn>
                  <a:cxn ang="0">
                    <a:pos x="712" y="24"/>
                  </a:cxn>
                  <a:cxn ang="0">
                    <a:pos x="664" y="42"/>
                  </a:cxn>
                  <a:cxn ang="0">
                    <a:pos x="568" y="120"/>
                  </a:cxn>
                  <a:cxn ang="0">
                    <a:pos x="532" y="228"/>
                  </a:cxn>
                  <a:cxn ang="0">
                    <a:pos x="509" y="348"/>
                  </a:cxn>
                  <a:cxn ang="0">
                    <a:pos x="431" y="479"/>
                  </a:cxn>
                  <a:cxn ang="0">
                    <a:pos x="413" y="539"/>
                  </a:cxn>
                  <a:cxn ang="0">
                    <a:pos x="353" y="599"/>
                  </a:cxn>
                  <a:cxn ang="0">
                    <a:pos x="305" y="629"/>
                  </a:cxn>
                  <a:cxn ang="0">
                    <a:pos x="293" y="635"/>
                  </a:cxn>
                  <a:cxn ang="0">
                    <a:pos x="257" y="677"/>
                  </a:cxn>
                  <a:cxn ang="0">
                    <a:pos x="150" y="797"/>
                  </a:cxn>
                  <a:cxn ang="0">
                    <a:pos x="54" y="839"/>
                  </a:cxn>
                  <a:cxn ang="0">
                    <a:pos x="156" y="905"/>
                  </a:cxn>
                  <a:cxn ang="0">
                    <a:pos x="240" y="869"/>
                  </a:cxn>
                  <a:cxn ang="0">
                    <a:pos x="640" y="827"/>
                  </a:cxn>
                  <a:cxn ang="0">
                    <a:pos x="700" y="725"/>
                  </a:cxn>
                  <a:cxn ang="0">
                    <a:pos x="694" y="611"/>
                  </a:cxn>
                  <a:cxn ang="0">
                    <a:pos x="778" y="551"/>
                  </a:cxn>
                  <a:cxn ang="0">
                    <a:pos x="879" y="449"/>
                  </a:cxn>
                  <a:cxn ang="0">
                    <a:pos x="909" y="414"/>
                  </a:cxn>
                  <a:cxn ang="0">
                    <a:pos x="975" y="318"/>
                  </a:cxn>
                  <a:cxn ang="0">
                    <a:pos x="1023" y="336"/>
                  </a:cxn>
                  <a:cxn ang="0">
                    <a:pos x="1118" y="617"/>
                  </a:cxn>
                  <a:cxn ang="0">
                    <a:pos x="1112" y="689"/>
                  </a:cxn>
                  <a:cxn ang="0">
                    <a:pos x="1148" y="749"/>
                  </a:cxn>
                  <a:cxn ang="0">
                    <a:pos x="1202" y="713"/>
                  </a:cxn>
                  <a:cxn ang="0">
                    <a:pos x="1238" y="749"/>
                  </a:cxn>
                  <a:cxn ang="0">
                    <a:pos x="1250" y="743"/>
                  </a:cxn>
                  <a:cxn ang="0">
                    <a:pos x="694" y="264"/>
                  </a:cxn>
                  <a:cxn ang="0">
                    <a:pos x="784" y="372"/>
                  </a:cxn>
                  <a:cxn ang="0">
                    <a:pos x="766" y="443"/>
                  </a:cxn>
                  <a:cxn ang="0">
                    <a:pos x="706" y="515"/>
                  </a:cxn>
                  <a:cxn ang="0">
                    <a:pos x="658" y="569"/>
                  </a:cxn>
                  <a:cxn ang="0">
                    <a:pos x="616" y="593"/>
                  </a:cxn>
                  <a:cxn ang="0">
                    <a:pos x="574" y="617"/>
                  </a:cxn>
                  <a:cxn ang="0">
                    <a:pos x="562" y="707"/>
                  </a:cxn>
                  <a:cxn ang="0">
                    <a:pos x="353" y="755"/>
                  </a:cxn>
                  <a:cxn ang="0">
                    <a:pos x="389" y="641"/>
                  </a:cxn>
                  <a:cxn ang="0">
                    <a:pos x="425" y="647"/>
                  </a:cxn>
                  <a:cxn ang="0">
                    <a:pos x="443" y="617"/>
                  </a:cxn>
                  <a:cxn ang="0">
                    <a:pos x="568" y="515"/>
                  </a:cxn>
                  <a:cxn ang="0">
                    <a:pos x="616" y="473"/>
                  </a:cxn>
                  <a:cxn ang="0">
                    <a:pos x="640" y="396"/>
                  </a:cxn>
                  <a:cxn ang="0">
                    <a:pos x="640" y="378"/>
                  </a:cxn>
                  <a:cxn ang="0">
                    <a:pos x="664" y="270"/>
                  </a:cxn>
                  <a:cxn ang="0">
                    <a:pos x="682" y="192"/>
                  </a:cxn>
                  <a:cxn ang="0">
                    <a:pos x="694" y="264"/>
                  </a:cxn>
                  <a:cxn ang="0">
                    <a:pos x="532" y="455"/>
                  </a:cxn>
                  <a:cxn ang="0">
                    <a:pos x="634" y="803"/>
                  </a:cxn>
                </a:cxnLst>
                <a:rect l="0" t="0" r="r" b="b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15" name="Freeform 19"/>
              <p:cNvSpPr>
                <a:spLocks/>
              </p:cNvSpPr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8" y="60"/>
                  </a:cxn>
                  <a:cxn ang="0">
                    <a:pos x="24" y="54"/>
                  </a:cxn>
                  <a:cxn ang="0">
                    <a:pos x="47" y="0"/>
                  </a:cxn>
                  <a:cxn ang="0">
                    <a:pos x="0" y="78"/>
                  </a:cxn>
                  <a:cxn ang="0">
                    <a:pos x="12" y="72"/>
                  </a:cxn>
                  <a:cxn ang="0">
                    <a:pos x="12" y="72"/>
                  </a:cxn>
                </a:cxnLst>
                <a:rect l="0" t="0" r="r" b="b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16" name="Freeform 20"/>
              <p:cNvSpPr>
                <a:spLocks/>
              </p:cNvSpPr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/>
                <a:ahLst/>
                <a:cxnLst>
                  <a:cxn ang="0">
                    <a:pos x="29" y="96"/>
                  </a:cxn>
                  <a:cxn ang="0">
                    <a:pos x="41" y="126"/>
                  </a:cxn>
                  <a:cxn ang="0">
                    <a:pos x="29" y="161"/>
                  </a:cxn>
                  <a:cxn ang="0">
                    <a:pos x="47" y="149"/>
                  </a:cxn>
                  <a:cxn ang="0">
                    <a:pos x="53" y="347"/>
                  </a:cxn>
                  <a:cxn ang="0">
                    <a:pos x="65" y="371"/>
                  </a:cxn>
                  <a:cxn ang="0">
                    <a:pos x="65" y="377"/>
                  </a:cxn>
                  <a:cxn ang="0">
                    <a:pos x="65" y="389"/>
                  </a:cxn>
                  <a:cxn ang="0">
                    <a:pos x="77" y="395"/>
                  </a:cxn>
                  <a:cxn ang="0">
                    <a:pos x="101" y="407"/>
                  </a:cxn>
                  <a:cxn ang="0">
                    <a:pos x="125" y="413"/>
                  </a:cxn>
                  <a:cxn ang="0">
                    <a:pos x="149" y="419"/>
                  </a:cxn>
                  <a:cxn ang="0">
                    <a:pos x="125" y="395"/>
                  </a:cxn>
                  <a:cxn ang="0">
                    <a:pos x="77" y="365"/>
                  </a:cxn>
                  <a:cxn ang="0">
                    <a:pos x="77" y="365"/>
                  </a:cxn>
                  <a:cxn ang="0">
                    <a:pos x="77" y="353"/>
                  </a:cxn>
                  <a:cxn ang="0">
                    <a:pos x="83" y="329"/>
                  </a:cxn>
                  <a:cxn ang="0">
                    <a:pos x="83" y="293"/>
                  </a:cxn>
                  <a:cxn ang="0">
                    <a:pos x="83" y="257"/>
                  </a:cxn>
                  <a:cxn ang="0">
                    <a:pos x="83" y="221"/>
                  </a:cxn>
                  <a:cxn ang="0">
                    <a:pos x="77" y="185"/>
                  </a:cxn>
                  <a:cxn ang="0">
                    <a:pos x="65" y="155"/>
                  </a:cxn>
                  <a:cxn ang="0">
                    <a:pos x="59" y="143"/>
                  </a:cxn>
                  <a:cxn ang="0">
                    <a:pos x="53" y="137"/>
                  </a:cxn>
                  <a:cxn ang="0">
                    <a:pos x="53" y="120"/>
                  </a:cxn>
                  <a:cxn ang="0">
                    <a:pos x="53" y="108"/>
                  </a:cxn>
                  <a:cxn ang="0">
                    <a:pos x="47" y="90"/>
                  </a:cxn>
                  <a:cxn ang="0">
                    <a:pos x="35" y="54"/>
                  </a:cxn>
                  <a:cxn ang="0">
                    <a:pos x="23" y="18"/>
                  </a:cxn>
                  <a:cxn ang="0">
                    <a:pos x="17" y="6"/>
                  </a:cxn>
                  <a:cxn ang="0">
                    <a:pos x="17" y="0"/>
                  </a:cxn>
                  <a:cxn ang="0">
                    <a:pos x="0" y="6"/>
                  </a:cxn>
                  <a:cxn ang="0">
                    <a:pos x="6" y="114"/>
                  </a:cxn>
                  <a:cxn ang="0">
                    <a:pos x="29" y="96"/>
                  </a:cxn>
                  <a:cxn ang="0">
                    <a:pos x="29" y="96"/>
                  </a:cxn>
                </a:cxnLst>
                <a:rect l="0" t="0" r="r" b="b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17" name="Freeform 21"/>
              <p:cNvSpPr>
                <a:spLocks/>
              </p:cNvSpPr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/>
                <a:ahLst/>
                <a:cxnLst>
                  <a:cxn ang="0">
                    <a:pos x="102" y="18"/>
                  </a:cxn>
                  <a:cxn ang="0">
                    <a:pos x="96" y="12"/>
                  </a:cxn>
                  <a:cxn ang="0">
                    <a:pos x="90" y="0"/>
                  </a:cxn>
                  <a:cxn ang="0">
                    <a:pos x="78" y="0"/>
                  </a:cxn>
                  <a:cxn ang="0">
                    <a:pos x="66" y="0"/>
                  </a:cxn>
                  <a:cxn ang="0">
                    <a:pos x="60" y="0"/>
                  </a:cxn>
                  <a:cxn ang="0">
                    <a:pos x="48" y="6"/>
                  </a:cxn>
                  <a:cxn ang="0">
                    <a:pos x="36" y="12"/>
                  </a:cxn>
                  <a:cxn ang="0">
                    <a:pos x="30" y="12"/>
                  </a:cxn>
                  <a:cxn ang="0">
                    <a:pos x="24" y="24"/>
                  </a:cxn>
                  <a:cxn ang="0">
                    <a:pos x="18" y="42"/>
                  </a:cxn>
                  <a:cxn ang="0">
                    <a:pos x="6" y="66"/>
                  </a:cxn>
                  <a:cxn ang="0">
                    <a:pos x="0" y="72"/>
                  </a:cxn>
                  <a:cxn ang="0">
                    <a:pos x="42" y="30"/>
                  </a:cxn>
                  <a:cxn ang="0">
                    <a:pos x="30" y="66"/>
                  </a:cxn>
                  <a:cxn ang="0">
                    <a:pos x="96" y="36"/>
                  </a:cxn>
                  <a:cxn ang="0">
                    <a:pos x="120" y="78"/>
                  </a:cxn>
                  <a:cxn ang="0">
                    <a:pos x="120" y="54"/>
                  </a:cxn>
                  <a:cxn ang="0">
                    <a:pos x="167" y="138"/>
                  </a:cxn>
                  <a:cxn ang="0">
                    <a:pos x="167" y="120"/>
                  </a:cxn>
                  <a:cxn ang="0">
                    <a:pos x="161" y="102"/>
                  </a:cxn>
                  <a:cxn ang="0">
                    <a:pos x="138" y="60"/>
                  </a:cxn>
                  <a:cxn ang="0">
                    <a:pos x="114" y="30"/>
                  </a:cxn>
                  <a:cxn ang="0">
                    <a:pos x="108" y="24"/>
                  </a:cxn>
                  <a:cxn ang="0">
                    <a:pos x="102" y="18"/>
                  </a:cxn>
                  <a:cxn ang="0">
                    <a:pos x="102" y="18"/>
                  </a:cxn>
                </a:cxnLst>
                <a:rect l="0" t="0" r="r" b="b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18" name="Freeform 22"/>
              <p:cNvSpPr>
                <a:spLocks/>
              </p:cNvSpPr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0"/>
                  </a:cxn>
                  <a:cxn ang="0">
                    <a:pos x="24" y="6"/>
                  </a:cxn>
                  <a:cxn ang="0">
                    <a:pos x="48" y="18"/>
                  </a:cxn>
                  <a:cxn ang="0">
                    <a:pos x="71" y="36"/>
                  </a:cxn>
                  <a:cxn ang="0">
                    <a:pos x="83" y="48"/>
                  </a:cxn>
                  <a:cxn ang="0">
                    <a:pos x="95" y="66"/>
                  </a:cxn>
                  <a:cxn ang="0">
                    <a:pos x="107" y="90"/>
                  </a:cxn>
                  <a:cxn ang="0">
                    <a:pos x="113" y="114"/>
                  </a:cxn>
                  <a:cxn ang="0">
                    <a:pos x="83" y="66"/>
                  </a:cxn>
                  <a:cxn ang="0">
                    <a:pos x="60" y="78"/>
                  </a:cxn>
                  <a:cxn ang="0">
                    <a:pos x="71" y="54"/>
                  </a:cxn>
                  <a:cxn ang="0">
                    <a:pos x="12" y="78"/>
                  </a:cxn>
                  <a:cxn ang="0">
                    <a:pos x="60" y="48"/>
                  </a:cxn>
                  <a:cxn ang="0">
                    <a:pos x="60" y="42"/>
                  </a:cxn>
                  <a:cxn ang="0">
                    <a:pos x="54" y="30"/>
                  </a:cxn>
                  <a:cxn ang="0">
                    <a:pos x="36" y="1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19" name="Freeform 23"/>
              <p:cNvSpPr>
                <a:spLocks/>
              </p:cNvSpPr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42" y="18"/>
                  </a:cxn>
                  <a:cxn ang="0">
                    <a:pos x="36" y="6"/>
                  </a:cxn>
                  <a:cxn ang="0">
                    <a:pos x="24" y="30"/>
                  </a:cxn>
                  <a:cxn ang="0">
                    <a:pos x="18" y="36"/>
                  </a:cxn>
                  <a:cxn ang="0">
                    <a:pos x="6" y="48"/>
                  </a:cxn>
                  <a:cxn ang="0">
                    <a:pos x="0" y="60"/>
                  </a:cxn>
                  <a:cxn ang="0">
                    <a:pos x="12" y="54"/>
                  </a:cxn>
                  <a:cxn ang="0">
                    <a:pos x="30" y="36"/>
                  </a:cxn>
                  <a:cxn ang="0">
                    <a:pos x="54" y="18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20" name="Freeform 24"/>
              <p:cNvSpPr>
                <a:spLocks/>
              </p:cNvSpPr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/>
                <a:ahLst/>
                <a:cxnLst>
                  <a:cxn ang="0">
                    <a:pos x="131" y="53"/>
                  </a:cxn>
                  <a:cxn ang="0">
                    <a:pos x="137" y="53"/>
                  </a:cxn>
                  <a:cxn ang="0">
                    <a:pos x="143" y="41"/>
                  </a:cxn>
                  <a:cxn ang="0">
                    <a:pos x="155" y="35"/>
                  </a:cxn>
                  <a:cxn ang="0">
                    <a:pos x="161" y="24"/>
                  </a:cxn>
                  <a:cxn ang="0">
                    <a:pos x="161" y="12"/>
                  </a:cxn>
                  <a:cxn ang="0">
                    <a:pos x="161" y="0"/>
                  </a:cxn>
                  <a:cxn ang="0">
                    <a:pos x="149" y="24"/>
                  </a:cxn>
                  <a:cxn ang="0">
                    <a:pos x="143" y="35"/>
                  </a:cxn>
                  <a:cxn ang="0">
                    <a:pos x="131" y="35"/>
                  </a:cxn>
                  <a:cxn ang="0">
                    <a:pos x="119" y="41"/>
                  </a:cxn>
                  <a:cxn ang="0">
                    <a:pos x="125" y="53"/>
                  </a:cxn>
                  <a:cxn ang="0">
                    <a:pos x="95" y="95"/>
                  </a:cxn>
                  <a:cxn ang="0">
                    <a:pos x="0" y="137"/>
                  </a:cxn>
                  <a:cxn ang="0">
                    <a:pos x="60" y="119"/>
                  </a:cxn>
                  <a:cxn ang="0">
                    <a:pos x="54" y="125"/>
                  </a:cxn>
                  <a:cxn ang="0">
                    <a:pos x="48" y="131"/>
                  </a:cxn>
                  <a:cxn ang="0">
                    <a:pos x="24" y="155"/>
                  </a:cxn>
                  <a:cxn ang="0">
                    <a:pos x="12" y="167"/>
                  </a:cxn>
                  <a:cxn ang="0">
                    <a:pos x="0" y="173"/>
                  </a:cxn>
                  <a:cxn ang="0">
                    <a:pos x="0" y="179"/>
                  </a:cxn>
                  <a:cxn ang="0">
                    <a:pos x="6" y="173"/>
                  </a:cxn>
                  <a:cxn ang="0">
                    <a:pos x="30" y="155"/>
                  </a:cxn>
                  <a:cxn ang="0">
                    <a:pos x="48" y="143"/>
                  </a:cxn>
                  <a:cxn ang="0">
                    <a:pos x="71" y="125"/>
                  </a:cxn>
                  <a:cxn ang="0">
                    <a:pos x="95" y="107"/>
                  </a:cxn>
                  <a:cxn ang="0">
                    <a:pos x="119" y="77"/>
                  </a:cxn>
                  <a:cxn ang="0">
                    <a:pos x="131" y="59"/>
                  </a:cxn>
                  <a:cxn ang="0">
                    <a:pos x="131" y="53"/>
                  </a:cxn>
                  <a:cxn ang="0">
                    <a:pos x="131" y="53"/>
                  </a:cxn>
                </a:cxnLst>
                <a:rect l="0" t="0" r="r" b="b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21" name="Freeform 25"/>
              <p:cNvSpPr>
                <a:spLocks/>
              </p:cNvSpPr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/>
                <a:ahLst/>
                <a:cxnLst>
                  <a:cxn ang="0">
                    <a:pos x="24" y="36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66" y="6"/>
                  </a:cxn>
                  <a:cxn ang="0">
                    <a:pos x="72" y="0"/>
                  </a:cxn>
                  <a:cxn ang="0">
                    <a:pos x="42" y="18"/>
                  </a:cxn>
                  <a:cxn ang="0">
                    <a:pos x="30" y="24"/>
                  </a:cxn>
                  <a:cxn ang="0">
                    <a:pos x="24" y="24"/>
                  </a:cxn>
                  <a:cxn ang="0">
                    <a:pos x="18" y="18"/>
                  </a:cxn>
                  <a:cxn ang="0">
                    <a:pos x="12" y="12"/>
                  </a:cxn>
                  <a:cxn ang="0">
                    <a:pos x="0" y="54"/>
                  </a:cxn>
                  <a:cxn ang="0">
                    <a:pos x="12" y="42"/>
                  </a:cxn>
                  <a:cxn ang="0">
                    <a:pos x="24" y="36"/>
                  </a:cxn>
                  <a:cxn ang="0">
                    <a:pos x="24" y="36"/>
                  </a:cxn>
                </a:cxnLst>
                <a:rect l="0" t="0" r="r" b="b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22" name="Freeform 26"/>
              <p:cNvSpPr>
                <a:spLocks/>
              </p:cNvSpPr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6" y="54"/>
                  </a:cxn>
                  <a:cxn ang="0">
                    <a:pos x="12" y="36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23" name="Freeform 27"/>
              <p:cNvSpPr>
                <a:spLocks/>
              </p:cNvSpPr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6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72"/>
                  </a:cxn>
                  <a:cxn ang="0">
                    <a:pos x="18" y="54"/>
                  </a:cxn>
                  <a:cxn ang="0">
                    <a:pos x="18" y="6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r" b="b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24" name="Freeform 28"/>
              <p:cNvSpPr>
                <a:spLocks/>
              </p:cNvSpPr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0" y="84"/>
                  </a:cxn>
                  <a:cxn ang="0">
                    <a:pos x="168" y="36"/>
                  </a:cxn>
                  <a:cxn ang="0">
                    <a:pos x="114" y="60"/>
                  </a:cxn>
                  <a:cxn ang="0">
                    <a:pos x="276" y="18"/>
                  </a:cxn>
                  <a:cxn ang="0">
                    <a:pos x="287" y="0"/>
                  </a:cxn>
                  <a:cxn ang="0">
                    <a:pos x="287" y="0"/>
                  </a:cxn>
                </a:cxnLst>
                <a:rect l="0" t="0" r="r" b="b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25" name="Freeform 29"/>
              <p:cNvSpPr>
                <a:spLocks/>
              </p:cNvSpPr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6" y="6"/>
                  </a:cxn>
                  <a:cxn ang="0">
                    <a:pos x="0" y="84"/>
                  </a:cxn>
                  <a:cxn ang="0">
                    <a:pos x="54" y="24"/>
                  </a:cxn>
                  <a:cxn ang="0">
                    <a:pos x="6" y="108"/>
                  </a:cxn>
                  <a:cxn ang="0">
                    <a:pos x="66" y="6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26" name="Freeform 30"/>
              <p:cNvSpPr>
                <a:spLocks/>
              </p:cNvSpPr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42" y="0"/>
                  </a:cxn>
                  <a:cxn ang="0">
                    <a:pos x="60" y="6"/>
                  </a:cxn>
                  <a:cxn ang="0">
                    <a:pos x="48" y="6"/>
                  </a:cxn>
                  <a:cxn ang="0">
                    <a:pos x="42" y="6"/>
                  </a:cxn>
                  <a:cxn ang="0">
                    <a:pos x="60" y="6"/>
                  </a:cxn>
                  <a:cxn ang="0">
                    <a:pos x="0" y="24"/>
                  </a:cxn>
                  <a:cxn ang="0">
                    <a:pos x="71" y="6"/>
                  </a:cxn>
                  <a:cxn ang="0">
                    <a:pos x="66" y="42"/>
                  </a:cxn>
                  <a:cxn ang="0">
                    <a:pos x="77" y="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27" name="Freeform 31"/>
              <p:cNvSpPr>
                <a:spLocks/>
              </p:cNvSpPr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/>
                <a:ahLst/>
                <a:cxnLst>
                  <a:cxn ang="0">
                    <a:pos x="66" y="6"/>
                  </a:cxn>
                  <a:cxn ang="0">
                    <a:pos x="0" y="0"/>
                  </a:cxn>
                  <a:cxn ang="0">
                    <a:pos x="54" y="6"/>
                  </a:cxn>
                  <a:cxn ang="0">
                    <a:pos x="18" y="18"/>
                  </a:cxn>
                  <a:cxn ang="0">
                    <a:pos x="60" y="12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6" y="6"/>
                  </a:cxn>
                  <a:cxn ang="0">
                    <a:pos x="66" y="6"/>
                  </a:cxn>
                </a:cxnLst>
                <a:rect l="0" t="0" r="r" b="b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6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28" name="Freeform 32"/>
              <p:cNvSpPr>
                <a:spLocks/>
              </p:cNvSpPr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24"/>
                  </a:cxn>
                  <a:cxn ang="0">
                    <a:pos x="12" y="60"/>
                  </a:cxn>
                  <a:cxn ang="0">
                    <a:pos x="18" y="18"/>
                  </a:cxn>
                  <a:cxn ang="0">
                    <a:pos x="18" y="18"/>
                  </a:cxn>
                  <a:cxn ang="0">
                    <a:pos x="18" y="0"/>
                  </a:cxn>
                  <a:cxn ang="0">
                    <a:pos x="12" y="18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29" name="Freeform 33"/>
              <p:cNvSpPr>
                <a:spLocks/>
              </p:cNvSpPr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6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30" name="Freeform 34"/>
              <p:cNvSpPr>
                <a:spLocks/>
              </p:cNvSpPr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/>
                <a:ahLst/>
                <a:cxnLst>
                  <a:cxn ang="0">
                    <a:pos x="24" y="6"/>
                  </a:cxn>
                  <a:cxn ang="0">
                    <a:pos x="18" y="24"/>
                  </a:cxn>
                  <a:cxn ang="0">
                    <a:pos x="0" y="18"/>
                  </a:cxn>
                  <a:cxn ang="0">
                    <a:pos x="12" y="30"/>
                  </a:cxn>
                  <a:cxn ang="0">
                    <a:pos x="6" y="42"/>
                  </a:cxn>
                  <a:cxn ang="0">
                    <a:pos x="18" y="78"/>
                  </a:cxn>
                  <a:cxn ang="0">
                    <a:pos x="18" y="24"/>
                  </a:cxn>
                  <a:cxn ang="0">
                    <a:pos x="24" y="12"/>
                  </a:cxn>
                  <a:cxn ang="0">
                    <a:pos x="30" y="6"/>
                  </a:cxn>
                  <a:cxn ang="0">
                    <a:pos x="30" y="6"/>
                  </a:cxn>
                  <a:cxn ang="0">
                    <a:pos x="12" y="0"/>
                  </a:cxn>
                  <a:cxn ang="0">
                    <a:pos x="24" y="6"/>
                  </a:cxn>
                  <a:cxn ang="0">
                    <a:pos x="24" y="6"/>
                  </a:cxn>
                </a:cxnLst>
                <a:rect l="0" t="0" r="r" b="b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31" name="Freeform 35"/>
              <p:cNvSpPr>
                <a:spLocks/>
              </p:cNvSpPr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24" y="24"/>
                  </a:cxn>
                  <a:cxn ang="0">
                    <a:pos x="24" y="18"/>
                  </a:cxn>
                  <a:cxn ang="0">
                    <a:pos x="18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32" name="Freeform 36"/>
              <p:cNvSpPr>
                <a:spLocks/>
              </p:cNvSpPr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147" y="36"/>
                  </a:cxn>
                  <a:cxn ang="0">
                    <a:pos x="132" y="49"/>
                  </a:cxn>
                  <a:cxn ang="0">
                    <a:pos x="104" y="79"/>
                  </a:cxn>
                  <a:cxn ang="0">
                    <a:pos x="87" y="114"/>
                  </a:cxn>
                  <a:cxn ang="0">
                    <a:pos x="48" y="156"/>
                  </a:cxn>
                  <a:cxn ang="0">
                    <a:pos x="42" y="166"/>
                  </a:cxn>
                  <a:cxn ang="0">
                    <a:pos x="29" y="177"/>
                  </a:cxn>
                  <a:cxn ang="0">
                    <a:pos x="0" y="208"/>
                  </a:cxn>
                  <a:cxn ang="0">
                    <a:pos x="48" y="216"/>
                  </a:cxn>
                  <a:cxn ang="0">
                    <a:pos x="215" y="0"/>
                  </a:cxn>
                </a:cxnLst>
                <a:rect l="0" t="0" r="r" b="b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33" name="Freeform 37"/>
              <p:cNvSpPr>
                <a:spLocks/>
              </p:cNvSpPr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44" y="36"/>
                  </a:cxn>
                  <a:cxn ang="0">
                    <a:pos x="0" y="179"/>
                  </a:cxn>
                  <a:cxn ang="0">
                    <a:pos x="177" y="85"/>
                  </a:cxn>
                  <a:cxn ang="0">
                    <a:pos x="212" y="0"/>
                  </a:cxn>
                </a:cxnLst>
                <a:rect l="0" t="0" r="r" b="b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34" name="Freeform 38"/>
              <p:cNvSpPr>
                <a:spLocks/>
              </p:cNvSpPr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4" y="79"/>
                  </a:cxn>
                  <a:cxn ang="0">
                    <a:pos x="60" y="0"/>
                  </a:cxn>
                  <a:cxn ang="0">
                    <a:pos x="0" y="22"/>
                  </a:cxn>
                </a:cxnLst>
                <a:rect l="0" t="0" r="r" b="b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35" name="Freeform 39"/>
              <p:cNvSpPr>
                <a:spLocks/>
              </p:cNvSpPr>
              <p:nvPr userDrawn="1"/>
            </p:nvSpPr>
            <p:spPr bwMode="hidden">
              <a:xfrm>
                <a:off x="867" y="2471"/>
                <a:ext cx="137" cy="2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87"/>
                  </a:cxn>
                  <a:cxn ang="0">
                    <a:pos x="69" y="154"/>
                  </a:cxn>
                  <a:cxn ang="0">
                    <a:pos x="137" y="207"/>
                  </a:cxn>
                  <a:cxn ang="0">
                    <a:pos x="0" y="0"/>
                  </a:cxn>
                </a:cxnLst>
                <a:rect l="0" t="0" r="r" b="b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1336" name="Freeform 40"/>
              <p:cNvSpPr>
                <a:spLocks/>
              </p:cNvSpPr>
              <p:nvPr userDrawn="1"/>
            </p:nvSpPr>
            <p:spPr bwMode="hidden">
              <a:xfrm>
                <a:off x="817" y="2507"/>
                <a:ext cx="65" cy="222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40" y="142"/>
                  </a:cxn>
                  <a:cxn ang="0">
                    <a:pos x="65" y="72"/>
                  </a:cxn>
                  <a:cxn ang="0">
                    <a:pos x="7" y="0"/>
                  </a:cxn>
                  <a:cxn ang="0">
                    <a:pos x="0" y="222"/>
                  </a:cxn>
                </a:cxnLst>
                <a:rect l="0" t="0" r="r" b="b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311337" name="Rectangle 41"/>
          <p:cNvSpPr>
            <a:spLocks noGrp="1" noChangeArrowheads="1"/>
          </p:cNvSpPr>
          <p:nvPr>
            <p:ph type="ctrTitle"/>
          </p:nvPr>
        </p:nvSpPr>
        <p:spPr>
          <a:xfrm>
            <a:off x="685800" y="14478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11338" name="Rectangle 4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03575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311339" name="Rectangle 43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11340" name="Rectangle 4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11341" name="Rectangle 4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B5F1E68-A68D-41BC-9917-2B8B9858702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C54AD4-7996-4A9E-A4A7-FB6B6BC7294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19D90F-77E8-4DFF-AFC5-8F0C881CA79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F31060-78C0-42A1-B0C4-F1C193525DA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121CA3-A093-4E67-9FD7-E243019C652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4916D6-9B8B-4CA9-B5EE-49127931C09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73215-C51B-43C9-8883-2A6B90B9951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191C1-2547-4028-A52C-05C89B8F513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F183E-EC66-43B0-8D36-59C86EBBDBD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F98E86-DBC4-49AA-AC0D-7D318D7103A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58750"/>
            <a:ext cx="2057400" cy="59721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58750"/>
            <a:ext cx="6019800" cy="59721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FA5A00-B646-411B-940C-3F07AD7CDDF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0274" name="Group 2"/>
          <p:cNvGrpSpPr>
            <a:grpSpLocks/>
          </p:cNvGrpSpPr>
          <p:nvPr/>
        </p:nvGrpSpPr>
        <p:grpSpPr bwMode="auto">
          <a:xfrm>
            <a:off x="0" y="0"/>
            <a:ext cx="9140825" cy="6851650"/>
            <a:chOff x="0" y="0"/>
            <a:chExt cx="5758" cy="4316"/>
          </a:xfrm>
        </p:grpSpPr>
        <p:sp>
          <p:nvSpPr>
            <p:cNvPr id="310275" name="Freeform 3"/>
            <p:cNvSpPr>
              <a:spLocks/>
            </p:cNvSpPr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/>
              <a:ahLst/>
              <a:cxnLst>
                <a:cxn ang="0">
                  <a:pos x="149" y="1505"/>
                </a:cxn>
                <a:cxn ang="0">
                  <a:pos x="687" y="1331"/>
                </a:cxn>
                <a:cxn ang="0">
                  <a:pos x="1213" y="1157"/>
                </a:cxn>
                <a:cxn ang="0">
                  <a:pos x="1728" y="977"/>
                </a:cxn>
                <a:cxn ang="0">
                  <a:pos x="2218" y="792"/>
                </a:cxn>
                <a:cxn ang="0">
                  <a:pos x="2457" y="696"/>
                </a:cxn>
                <a:cxn ang="0">
                  <a:pos x="2690" y="606"/>
                </a:cxn>
                <a:cxn ang="0">
                  <a:pos x="2918" y="510"/>
                </a:cxn>
                <a:cxn ang="0">
                  <a:pos x="3139" y="420"/>
                </a:cxn>
                <a:cxn ang="0">
                  <a:pos x="3348" y="324"/>
                </a:cxn>
                <a:cxn ang="0">
                  <a:pos x="3551" y="234"/>
                </a:cxn>
                <a:cxn ang="0">
                  <a:pos x="3749" y="138"/>
                </a:cxn>
                <a:cxn ang="0">
                  <a:pos x="3934" y="48"/>
                </a:cxn>
                <a:cxn ang="0">
                  <a:pos x="3934" y="0"/>
                </a:cxn>
                <a:cxn ang="0">
                  <a:pos x="3743" y="96"/>
                </a:cxn>
                <a:cxn ang="0">
                  <a:pos x="3539" y="192"/>
                </a:cxn>
                <a:cxn ang="0">
                  <a:pos x="3330" y="288"/>
                </a:cxn>
                <a:cxn ang="0">
                  <a:pos x="3115" y="384"/>
                </a:cxn>
                <a:cxn ang="0">
                  <a:pos x="2888" y="480"/>
                </a:cxn>
                <a:cxn ang="0">
                  <a:pos x="2654" y="576"/>
                </a:cxn>
                <a:cxn ang="0">
                  <a:pos x="2409" y="672"/>
                </a:cxn>
                <a:cxn ang="0">
                  <a:pos x="2164" y="768"/>
                </a:cxn>
                <a:cxn ang="0">
                  <a:pos x="1907" y="864"/>
                </a:cxn>
                <a:cxn ang="0">
                  <a:pos x="1650" y="960"/>
                </a:cxn>
                <a:cxn ang="0">
                  <a:pos x="1112" y="1145"/>
                </a:cxn>
                <a:cxn ang="0">
                  <a:pos x="562" y="1331"/>
                </a:cxn>
                <a:cxn ang="0">
                  <a:pos x="0" y="1505"/>
                </a:cxn>
                <a:cxn ang="0">
                  <a:pos x="149" y="1505"/>
                </a:cxn>
                <a:cxn ang="0">
                  <a:pos x="149" y="1505"/>
                </a:cxn>
              </a:cxnLst>
              <a:rect l="0" t="0" r="r" b="b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0276" name="Freeform 4"/>
            <p:cNvSpPr>
              <a:spLocks/>
            </p:cNvSpPr>
            <p:nvPr/>
          </p:nvSpPr>
          <p:spPr bwMode="hidden">
            <a:xfrm>
              <a:off x="4025" y="3627"/>
              <a:ext cx="1733" cy="689"/>
            </a:xfrm>
            <a:custGeom>
              <a:avLst/>
              <a:gdLst/>
              <a:ahLst/>
              <a:cxnLst>
                <a:cxn ang="0">
                  <a:pos x="132" y="689"/>
                </a:cxn>
                <a:cxn ang="0">
                  <a:pos x="550" y="527"/>
                </a:cxn>
                <a:cxn ang="0">
                  <a:pos x="963" y="365"/>
                </a:cxn>
                <a:cxn ang="0">
                  <a:pos x="1160" y="287"/>
                </a:cxn>
                <a:cxn ang="0">
                  <a:pos x="1357" y="203"/>
                </a:cxn>
                <a:cxn ang="0">
                  <a:pos x="1549" y="126"/>
                </a:cxn>
                <a:cxn ang="0">
                  <a:pos x="1728" y="48"/>
                </a:cxn>
                <a:cxn ang="0">
                  <a:pos x="1728" y="0"/>
                </a:cxn>
                <a:cxn ang="0">
                  <a:pos x="1531" y="84"/>
                </a:cxn>
                <a:cxn ang="0">
                  <a:pos x="1327" y="167"/>
                </a:cxn>
                <a:cxn ang="0">
                  <a:pos x="1118" y="257"/>
                </a:cxn>
                <a:cxn ang="0">
                  <a:pos x="903" y="341"/>
                </a:cxn>
                <a:cxn ang="0">
                  <a:pos x="454" y="515"/>
                </a:cxn>
                <a:cxn ang="0">
                  <a:pos x="0" y="689"/>
                </a:cxn>
                <a:cxn ang="0">
                  <a:pos x="132" y="689"/>
                </a:cxn>
                <a:cxn ang="0">
                  <a:pos x="132" y="689"/>
                </a:cxn>
              </a:cxnLst>
              <a:rect l="0" t="0" r="r" b="b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0277" name="Freeform 5"/>
            <p:cNvSpPr>
              <a:spLocks/>
            </p:cNvSpPr>
            <p:nvPr/>
          </p:nvSpPr>
          <p:spPr bwMode="hidden">
            <a:xfrm>
              <a:off x="0" y="0"/>
              <a:ext cx="5578" cy="3447"/>
            </a:xfrm>
            <a:custGeom>
              <a:avLst/>
              <a:gdLst/>
              <a:ahLst/>
              <a:cxnLst>
                <a:cxn ang="0">
                  <a:pos x="5561" y="929"/>
                </a:cxn>
                <a:cxn ang="0">
                  <a:pos x="5537" y="773"/>
                </a:cxn>
                <a:cxn ang="0">
                  <a:pos x="5453" y="629"/>
                </a:cxn>
                <a:cxn ang="0">
                  <a:pos x="5327" y="492"/>
                </a:cxn>
                <a:cxn ang="0">
                  <a:pos x="5148" y="366"/>
                </a:cxn>
                <a:cxn ang="0">
                  <a:pos x="4921" y="252"/>
                </a:cxn>
                <a:cxn ang="0">
                  <a:pos x="4652" y="144"/>
                </a:cxn>
                <a:cxn ang="0">
                  <a:pos x="4341" y="48"/>
                </a:cxn>
                <a:cxn ang="0">
                  <a:pos x="4000" y="0"/>
                </a:cxn>
                <a:cxn ang="0">
                  <a:pos x="4359" y="90"/>
                </a:cxn>
                <a:cxn ang="0">
                  <a:pos x="4670" y="192"/>
                </a:cxn>
                <a:cxn ang="0">
                  <a:pos x="4933" y="306"/>
                </a:cxn>
                <a:cxn ang="0">
                  <a:pos x="5148" y="426"/>
                </a:cxn>
                <a:cxn ang="0">
                  <a:pos x="5315" y="557"/>
                </a:cxn>
                <a:cxn ang="0">
                  <a:pos x="5429" y="701"/>
                </a:cxn>
                <a:cxn ang="0">
                  <a:pos x="5489" y="851"/>
                </a:cxn>
                <a:cxn ang="0">
                  <a:pos x="5489" y="1013"/>
                </a:cxn>
                <a:cxn ang="0">
                  <a:pos x="5441" y="1163"/>
                </a:cxn>
                <a:cxn ang="0">
                  <a:pos x="5345" y="1319"/>
                </a:cxn>
                <a:cxn ang="0">
                  <a:pos x="5202" y="1475"/>
                </a:cxn>
                <a:cxn ang="0">
                  <a:pos x="5017" y="1630"/>
                </a:cxn>
                <a:cxn ang="0">
                  <a:pos x="4789" y="1786"/>
                </a:cxn>
                <a:cxn ang="0">
                  <a:pos x="4526" y="1948"/>
                </a:cxn>
                <a:cxn ang="0">
                  <a:pos x="4215" y="2104"/>
                </a:cxn>
                <a:cxn ang="0">
                  <a:pos x="3875" y="2260"/>
                </a:cxn>
                <a:cxn ang="0">
                  <a:pos x="3498" y="2416"/>
                </a:cxn>
                <a:cxn ang="0">
                  <a:pos x="3085" y="2566"/>
                </a:cxn>
                <a:cxn ang="0">
                  <a:pos x="2643" y="2715"/>
                </a:cxn>
                <a:cxn ang="0">
                  <a:pos x="2164" y="2865"/>
                </a:cxn>
                <a:cxn ang="0">
                  <a:pos x="1662" y="3009"/>
                </a:cxn>
                <a:cxn ang="0">
                  <a:pos x="1136" y="3147"/>
                </a:cxn>
                <a:cxn ang="0">
                  <a:pos x="580" y="3279"/>
                </a:cxn>
                <a:cxn ang="0">
                  <a:pos x="0" y="3447"/>
                </a:cxn>
                <a:cxn ang="0">
                  <a:pos x="867" y="3249"/>
                </a:cxn>
                <a:cxn ang="0">
                  <a:pos x="1417" y="3105"/>
                </a:cxn>
                <a:cxn ang="0">
                  <a:pos x="1937" y="2961"/>
                </a:cxn>
                <a:cxn ang="0">
                  <a:pos x="2434" y="2817"/>
                </a:cxn>
                <a:cxn ang="0">
                  <a:pos x="2900" y="2668"/>
                </a:cxn>
                <a:cxn ang="0">
                  <a:pos x="3330" y="2512"/>
                </a:cxn>
                <a:cxn ang="0">
                  <a:pos x="3731" y="2356"/>
                </a:cxn>
                <a:cxn ang="0">
                  <a:pos x="4096" y="2200"/>
                </a:cxn>
                <a:cxn ang="0">
                  <a:pos x="4425" y="2038"/>
                </a:cxn>
                <a:cxn ang="0">
                  <a:pos x="4718" y="1876"/>
                </a:cxn>
                <a:cxn ang="0">
                  <a:pos x="4969" y="1720"/>
                </a:cxn>
                <a:cxn ang="0">
                  <a:pos x="5178" y="1559"/>
                </a:cxn>
                <a:cxn ang="0">
                  <a:pos x="5339" y="1397"/>
                </a:cxn>
                <a:cxn ang="0">
                  <a:pos x="5459" y="1241"/>
                </a:cxn>
                <a:cxn ang="0">
                  <a:pos x="5537" y="1085"/>
                </a:cxn>
                <a:cxn ang="0">
                  <a:pos x="5555" y="1007"/>
                </a:cxn>
              </a:cxnLst>
              <a:rect l="0" t="0" r="r" b="b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0278" name="Freeform 6"/>
            <p:cNvSpPr>
              <a:spLocks/>
            </p:cNvSpPr>
            <p:nvPr/>
          </p:nvSpPr>
          <p:spPr bwMode="hidden">
            <a:xfrm>
              <a:off x="4942" y="0"/>
              <a:ext cx="816" cy="276"/>
            </a:xfrm>
            <a:custGeom>
              <a:avLst/>
              <a:gdLst/>
              <a:ahLst/>
              <a:cxnLst>
                <a:cxn ang="0">
                  <a:pos x="813" y="222"/>
                </a:cxn>
                <a:cxn ang="0">
                  <a:pos x="670" y="162"/>
                </a:cxn>
                <a:cxn ang="0">
                  <a:pos x="514" y="108"/>
                </a:cxn>
                <a:cxn ang="0">
                  <a:pos x="347" y="54"/>
                </a:cxn>
                <a:cxn ang="0">
                  <a:pos x="167" y="0"/>
                </a:cxn>
                <a:cxn ang="0">
                  <a:pos x="0" y="0"/>
                </a:cxn>
                <a:cxn ang="0">
                  <a:pos x="227" y="60"/>
                </a:cxn>
                <a:cxn ang="0">
                  <a:pos x="442" y="132"/>
                </a:cxn>
                <a:cxn ang="0">
                  <a:pos x="634" y="204"/>
                </a:cxn>
                <a:cxn ang="0">
                  <a:pos x="813" y="276"/>
                </a:cxn>
                <a:cxn ang="0">
                  <a:pos x="813" y="222"/>
                </a:cxn>
                <a:cxn ang="0">
                  <a:pos x="813" y="222"/>
                </a:cxn>
              </a:cxnLst>
              <a:rect l="0" t="0" r="r" b="b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0" cmpd="sng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0279" name="Freeform 7"/>
            <p:cNvSpPr>
              <a:spLocks/>
            </p:cNvSpPr>
            <p:nvPr/>
          </p:nvSpPr>
          <p:spPr bwMode="hidden">
            <a:xfrm>
              <a:off x="0" y="1984"/>
              <a:ext cx="5758" cy="2098"/>
            </a:xfrm>
            <a:custGeom>
              <a:avLst/>
              <a:gdLst/>
              <a:ahLst/>
              <a:cxnLst>
                <a:cxn ang="0">
                  <a:pos x="5740" y="0"/>
                </a:cxn>
                <a:cxn ang="0">
                  <a:pos x="5638" y="72"/>
                </a:cxn>
                <a:cxn ang="0">
                  <a:pos x="5537" y="138"/>
                </a:cxn>
                <a:cxn ang="0">
                  <a:pos x="5423" y="210"/>
                </a:cxn>
                <a:cxn ang="0">
                  <a:pos x="5304" y="276"/>
                </a:cxn>
                <a:cxn ang="0">
                  <a:pos x="5052" y="414"/>
                </a:cxn>
                <a:cxn ang="0">
                  <a:pos x="4777" y="552"/>
                </a:cxn>
                <a:cxn ang="0">
                  <a:pos x="4478" y="690"/>
                </a:cxn>
                <a:cxn ang="0">
                  <a:pos x="4162" y="827"/>
                </a:cxn>
                <a:cxn ang="0">
                  <a:pos x="3827" y="959"/>
                </a:cxn>
                <a:cxn ang="0">
                  <a:pos x="3468" y="1091"/>
                </a:cxn>
                <a:cxn ang="0">
                  <a:pos x="3091" y="1223"/>
                </a:cxn>
                <a:cxn ang="0">
                  <a:pos x="2697" y="1355"/>
                </a:cxn>
                <a:cxn ang="0">
                  <a:pos x="2284" y="1481"/>
                </a:cxn>
                <a:cxn ang="0">
                  <a:pos x="1860" y="1601"/>
                </a:cxn>
                <a:cxn ang="0">
                  <a:pos x="1417" y="1721"/>
                </a:cxn>
                <a:cxn ang="0">
                  <a:pos x="957" y="1834"/>
                </a:cxn>
                <a:cxn ang="0">
                  <a:pos x="484" y="1948"/>
                </a:cxn>
                <a:cxn ang="0">
                  <a:pos x="0" y="2056"/>
                </a:cxn>
                <a:cxn ang="0">
                  <a:pos x="0" y="2098"/>
                </a:cxn>
                <a:cxn ang="0">
                  <a:pos x="478" y="1990"/>
                </a:cxn>
                <a:cxn ang="0">
                  <a:pos x="951" y="1882"/>
                </a:cxn>
                <a:cxn ang="0">
                  <a:pos x="1405" y="1763"/>
                </a:cxn>
                <a:cxn ang="0">
                  <a:pos x="1842" y="1649"/>
                </a:cxn>
                <a:cxn ang="0">
                  <a:pos x="2266" y="1523"/>
                </a:cxn>
                <a:cxn ang="0">
                  <a:pos x="2679" y="1397"/>
                </a:cxn>
                <a:cxn ang="0">
                  <a:pos x="3067" y="1271"/>
                </a:cxn>
                <a:cxn ang="0">
                  <a:pos x="3444" y="1139"/>
                </a:cxn>
                <a:cxn ang="0">
                  <a:pos x="3803" y="1007"/>
                </a:cxn>
                <a:cxn ang="0">
                  <a:pos x="4138" y="875"/>
                </a:cxn>
                <a:cxn ang="0">
                  <a:pos x="4460" y="737"/>
                </a:cxn>
                <a:cxn ang="0">
                  <a:pos x="4759" y="600"/>
                </a:cxn>
                <a:cxn ang="0">
                  <a:pos x="5040" y="462"/>
                </a:cxn>
                <a:cxn ang="0">
                  <a:pos x="5292" y="324"/>
                </a:cxn>
                <a:cxn ang="0">
                  <a:pos x="5531" y="186"/>
                </a:cxn>
                <a:cxn ang="0">
                  <a:pos x="5740" y="48"/>
                </a:cxn>
                <a:cxn ang="0">
                  <a:pos x="5740" y="0"/>
                </a:cxn>
                <a:cxn ang="0">
                  <a:pos x="5740" y="0"/>
                </a:cxn>
              </a:cxnLst>
              <a:rect l="0" t="0" r="r" b="b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0280" name="Freeform 8"/>
            <p:cNvSpPr>
              <a:spLocks/>
            </p:cNvSpPr>
            <p:nvPr/>
          </p:nvSpPr>
          <p:spPr bwMode="hidden">
            <a:xfrm>
              <a:off x="0" y="102"/>
              <a:ext cx="1961" cy="1265"/>
            </a:xfrm>
            <a:custGeom>
              <a:avLst/>
              <a:gdLst/>
              <a:ahLst/>
              <a:cxnLst>
                <a:cxn ang="0">
                  <a:pos x="1955" y="485"/>
                </a:cxn>
                <a:cxn ang="0">
                  <a:pos x="1901" y="390"/>
                </a:cxn>
                <a:cxn ang="0">
                  <a:pos x="1770" y="306"/>
                </a:cxn>
                <a:cxn ang="0">
                  <a:pos x="1579" y="228"/>
                </a:cxn>
                <a:cxn ang="0">
                  <a:pos x="1327" y="162"/>
                </a:cxn>
                <a:cxn ang="0">
                  <a:pos x="1010" y="102"/>
                </a:cxn>
                <a:cxn ang="0">
                  <a:pos x="646" y="54"/>
                </a:cxn>
                <a:cxn ang="0">
                  <a:pos x="227" y="18"/>
                </a:cxn>
                <a:cxn ang="0">
                  <a:pos x="0" y="12"/>
                </a:cxn>
                <a:cxn ang="0">
                  <a:pos x="431" y="48"/>
                </a:cxn>
                <a:cxn ang="0">
                  <a:pos x="813" y="90"/>
                </a:cxn>
                <a:cxn ang="0">
                  <a:pos x="1148" y="144"/>
                </a:cxn>
                <a:cxn ang="0">
                  <a:pos x="1423" y="204"/>
                </a:cxn>
                <a:cxn ang="0">
                  <a:pos x="1638" y="276"/>
                </a:cxn>
                <a:cxn ang="0">
                  <a:pos x="1794" y="360"/>
                </a:cxn>
                <a:cxn ang="0">
                  <a:pos x="1883" y="443"/>
                </a:cxn>
                <a:cxn ang="0">
                  <a:pos x="1901" y="539"/>
                </a:cxn>
                <a:cxn ang="0">
                  <a:pos x="1854" y="629"/>
                </a:cxn>
                <a:cxn ang="0">
                  <a:pos x="1746" y="719"/>
                </a:cxn>
                <a:cxn ang="0">
                  <a:pos x="1579" y="809"/>
                </a:cxn>
                <a:cxn ang="0">
                  <a:pos x="1357" y="899"/>
                </a:cxn>
                <a:cxn ang="0">
                  <a:pos x="1088" y="989"/>
                </a:cxn>
                <a:cxn ang="0">
                  <a:pos x="765" y="1073"/>
                </a:cxn>
                <a:cxn ang="0">
                  <a:pos x="407" y="1157"/>
                </a:cxn>
                <a:cxn ang="0">
                  <a:pos x="0" y="1241"/>
                </a:cxn>
                <a:cxn ang="0">
                  <a:pos x="215" y="1223"/>
                </a:cxn>
                <a:cxn ang="0">
                  <a:pos x="610" y="1139"/>
                </a:cxn>
                <a:cxn ang="0">
                  <a:pos x="957" y="1049"/>
                </a:cxn>
                <a:cxn ang="0">
                  <a:pos x="1262" y="959"/>
                </a:cxn>
                <a:cxn ang="0">
                  <a:pos x="1513" y="863"/>
                </a:cxn>
                <a:cxn ang="0">
                  <a:pos x="1716" y="767"/>
                </a:cxn>
                <a:cxn ang="0">
                  <a:pos x="1860" y="677"/>
                </a:cxn>
                <a:cxn ang="0">
                  <a:pos x="1937" y="581"/>
                </a:cxn>
                <a:cxn ang="0">
                  <a:pos x="1955" y="533"/>
                </a:cxn>
              </a:cxnLst>
              <a:rect l="0" t="0" r="r" b="b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0281" name="Freeform 9"/>
            <p:cNvSpPr>
              <a:spLocks/>
            </p:cNvSpPr>
            <p:nvPr/>
          </p:nvSpPr>
          <p:spPr bwMode="hidden">
            <a:xfrm>
              <a:off x="0" y="0"/>
              <a:ext cx="4709" cy="2901"/>
            </a:xfrm>
            <a:custGeom>
              <a:avLst/>
              <a:gdLst/>
              <a:ahLst/>
              <a:cxnLst>
                <a:cxn ang="0">
                  <a:pos x="4694" y="797"/>
                </a:cxn>
                <a:cxn ang="0">
                  <a:pos x="4664" y="665"/>
                </a:cxn>
                <a:cxn ang="0">
                  <a:pos x="4586" y="540"/>
                </a:cxn>
                <a:cxn ang="0">
                  <a:pos x="4466" y="426"/>
                </a:cxn>
                <a:cxn ang="0">
                  <a:pos x="4299" y="312"/>
                </a:cxn>
                <a:cxn ang="0">
                  <a:pos x="4084" y="216"/>
                </a:cxn>
                <a:cxn ang="0">
                  <a:pos x="3833" y="120"/>
                </a:cxn>
                <a:cxn ang="0">
                  <a:pos x="3540" y="36"/>
                </a:cxn>
                <a:cxn ang="0">
                  <a:pos x="3205" y="0"/>
                </a:cxn>
                <a:cxn ang="0">
                  <a:pos x="3540" y="78"/>
                </a:cxn>
                <a:cxn ang="0">
                  <a:pos x="3833" y="162"/>
                </a:cxn>
                <a:cxn ang="0">
                  <a:pos x="4084" y="258"/>
                </a:cxn>
                <a:cxn ang="0">
                  <a:pos x="4287" y="366"/>
                </a:cxn>
                <a:cxn ang="0">
                  <a:pos x="4443" y="480"/>
                </a:cxn>
                <a:cxn ang="0">
                  <a:pos x="4550" y="605"/>
                </a:cxn>
                <a:cxn ang="0">
                  <a:pos x="4610" y="737"/>
                </a:cxn>
                <a:cxn ang="0">
                  <a:pos x="4610" y="875"/>
                </a:cxn>
                <a:cxn ang="0">
                  <a:pos x="4568" y="1001"/>
                </a:cxn>
                <a:cxn ang="0">
                  <a:pos x="4490" y="1127"/>
                </a:cxn>
                <a:cxn ang="0">
                  <a:pos x="4371" y="1259"/>
                </a:cxn>
                <a:cxn ang="0">
                  <a:pos x="4215" y="1385"/>
                </a:cxn>
                <a:cxn ang="0">
                  <a:pos x="4024" y="1517"/>
                </a:cxn>
                <a:cxn ang="0">
                  <a:pos x="3803" y="1648"/>
                </a:cxn>
                <a:cxn ang="0">
                  <a:pos x="3546" y="1774"/>
                </a:cxn>
                <a:cxn ang="0">
                  <a:pos x="3259" y="1906"/>
                </a:cxn>
                <a:cxn ang="0">
                  <a:pos x="2942" y="2032"/>
                </a:cxn>
                <a:cxn ang="0">
                  <a:pos x="2595" y="2164"/>
                </a:cxn>
                <a:cxn ang="0">
                  <a:pos x="2224" y="2284"/>
                </a:cxn>
                <a:cxn ang="0">
                  <a:pos x="1824" y="2410"/>
                </a:cxn>
                <a:cxn ang="0">
                  <a:pos x="1399" y="2530"/>
                </a:cxn>
                <a:cxn ang="0">
                  <a:pos x="484" y="2757"/>
                </a:cxn>
                <a:cxn ang="0">
                  <a:pos x="0" y="2901"/>
                </a:cxn>
                <a:cxn ang="0">
                  <a:pos x="969" y="2674"/>
                </a:cxn>
                <a:cxn ang="0">
                  <a:pos x="1638" y="2494"/>
                </a:cxn>
                <a:cxn ang="0">
                  <a:pos x="2057" y="2374"/>
                </a:cxn>
                <a:cxn ang="0">
                  <a:pos x="2451" y="2248"/>
                </a:cxn>
                <a:cxn ang="0">
                  <a:pos x="2816" y="2116"/>
                </a:cxn>
                <a:cxn ang="0">
                  <a:pos x="3151" y="1984"/>
                </a:cxn>
                <a:cxn ang="0">
                  <a:pos x="3462" y="1858"/>
                </a:cxn>
                <a:cxn ang="0">
                  <a:pos x="3737" y="1720"/>
                </a:cxn>
                <a:cxn ang="0">
                  <a:pos x="3982" y="1589"/>
                </a:cxn>
                <a:cxn ang="0">
                  <a:pos x="4191" y="1457"/>
                </a:cxn>
                <a:cxn ang="0">
                  <a:pos x="4371" y="1325"/>
                </a:cxn>
                <a:cxn ang="0">
                  <a:pos x="4508" y="1193"/>
                </a:cxn>
                <a:cxn ang="0">
                  <a:pos x="4610" y="1061"/>
                </a:cxn>
                <a:cxn ang="0">
                  <a:pos x="4670" y="935"/>
                </a:cxn>
                <a:cxn ang="0">
                  <a:pos x="4688" y="869"/>
                </a:cxn>
              </a:cxnLst>
              <a:rect l="0" t="0" r="r" b="b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0282" name="Freeform 10"/>
            <p:cNvSpPr>
              <a:spLocks/>
            </p:cNvSpPr>
            <p:nvPr/>
          </p:nvSpPr>
          <p:spPr bwMode="hidden">
            <a:xfrm>
              <a:off x="0" y="0"/>
              <a:ext cx="3773" cy="2356"/>
            </a:xfrm>
            <a:custGeom>
              <a:avLst/>
              <a:gdLst/>
              <a:ahLst/>
              <a:cxnLst>
                <a:cxn ang="0">
                  <a:pos x="3761" y="719"/>
                </a:cxn>
                <a:cxn ang="0">
                  <a:pos x="3731" y="599"/>
                </a:cxn>
                <a:cxn ang="0">
                  <a:pos x="3653" y="486"/>
                </a:cxn>
                <a:cxn ang="0">
                  <a:pos x="3522" y="378"/>
                </a:cxn>
                <a:cxn ang="0">
                  <a:pos x="3348" y="282"/>
                </a:cxn>
                <a:cxn ang="0">
                  <a:pos x="3127" y="192"/>
                </a:cxn>
                <a:cxn ang="0">
                  <a:pos x="2864" y="108"/>
                </a:cxn>
                <a:cxn ang="0">
                  <a:pos x="2559" y="36"/>
                </a:cxn>
                <a:cxn ang="0">
                  <a:pos x="2230" y="0"/>
                </a:cxn>
                <a:cxn ang="0">
                  <a:pos x="2577" y="72"/>
                </a:cxn>
                <a:cxn ang="0">
                  <a:pos x="2876" y="150"/>
                </a:cxn>
                <a:cxn ang="0">
                  <a:pos x="3139" y="234"/>
                </a:cxn>
                <a:cxn ang="0">
                  <a:pos x="3348" y="330"/>
                </a:cxn>
                <a:cxn ang="0">
                  <a:pos x="3516" y="432"/>
                </a:cxn>
                <a:cxn ang="0">
                  <a:pos x="3623" y="545"/>
                </a:cxn>
                <a:cxn ang="0">
                  <a:pos x="3683" y="665"/>
                </a:cxn>
                <a:cxn ang="0">
                  <a:pos x="3689" y="791"/>
                </a:cxn>
                <a:cxn ang="0">
                  <a:pos x="3653" y="887"/>
                </a:cxn>
                <a:cxn ang="0">
                  <a:pos x="3593" y="989"/>
                </a:cxn>
                <a:cxn ang="0">
                  <a:pos x="3498" y="1091"/>
                </a:cxn>
                <a:cxn ang="0">
                  <a:pos x="3372" y="1187"/>
                </a:cxn>
                <a:cxn ang="0">
                  <a:pos x="3223" y="1289"/>
                </a:cxn>
                <a:cxn ang="0">
                  <a:pos x="3043" y="1391"/>
                </a:cxn>
                <a:cxn ang="0">
                  <a:pos x="2834" y="1493"/>
                </a:cxn>
                <a:cxn ang="0">
                  <a:pos x="2607" y="1589"/>
                </a:cxn>
                <a:cxn ang="0">
                  <a:pos x="2075" y="1786"/>
                </a:cxn>
                <a:cxn ang="0">
                  <a:pos x="1459" y="1972"/>
                </a:cxn>
                <a:cxn ang="0">
                  <a:pos x="765" y="2158"/>
                </a:cxn>
                <a:cxn ang="0">
                  <a:pos x="0" y="2326"/>
                </a:cxn>
                <a:cxn ang="0">
                  <a:pos x="401" y="2272"/>
                </a:cxn>
                <a:cxn ang="0">
                  <a:pos x="1142" y="2092"/>
                </a:cxn>
                <a:cxn ang="0">
                  <a:pos x="1812" y="1900"/>
                </a:cxn>
                <a:cxn ang="0">
                  <a:pos x="2392" y="1702"/>
                </a:cxn>
                <a:cxn ang="0">
                  <a:pos x="2649" y="1607"/>
                </a:cxn>
                <a:cxn ang="0">
                  <a:pos x="2882" y="1505"/>
                </a:cxn>
                <a:cxn ang="0">
                  <a:pos x="3091" y="1403"/>
                </a:cxn>
                <a:cxn ang="0">
                  <a:pos x="3277" y="1301"/>
                </a:cxn>
                <a:cxn ang="0">
                  <a:pos x="3432" y="1193"/>
                </a:cxn>
                <a:cxn ang="0">
                  <a:pos x="3558" y="1091"/>
                </a:cxn>
                <a:cxn ang="0">
                  <a:pos x="3653" y="989"/>
                </a:cxn>
                <a:cxn ang="0">
                  <a:pos x="3719" y="887"/>
                </a:cxn>
                <a:cxn ang="0">
                  <a:pos x="3755" y="785"/>
                </a:cxn>
              </a:cxnLst>
              <a:rect l="0" t="0" r="r" b="b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0283" name="Freeform 11"/>
            <p:cNvSpPr>
              <a:spLocks/>
            </p:cNvSpPr>
            <p:nvPr/>
          </p:nvSpPr>
          <p:spPr bwMode="hidden">
            <a:xfrm>
              <a:off x="0" y="0"/>
              <a:ext cx="2933" cy="1846"/>
            </a:xfrm>
            <a:custGeom>
              <a:avLst/>
              <a:gdLst/>
              <a:ahLst/>
              <a:cxnLst>
                <a:cxn ang="0">
                  <a:pos x="2924" y="647"/>
                </a:cxn>
                <a:cxn ang="0">
                  <a:pos x="2876" y="528"/>
                </a:cxn>
                <a:cxn ang="0">
                  <a:pos x="2750" y="414"/>
                </a:cxn>
                <a:cxn ang="0">
                  <a:pos x="2559" y="318"/>
                </a:cxn>
                <a:cxn ang="0">
                  <a:pos x="2302" y="228"/>
                </a:cxn>
                <a:cxn ang="0">
                  <a:pos x="1985" y="150"/>
                </a:cxn>
                <a:cxn ang="0">
                  <a:pos x="1608" y="78"/>
                </a:cxn>
                <a:cxn ang="0">
                  <a:pos x="1178" y="24"/>
                </a:cxn>
                <a:cxn ang="0">
                  <a:pos x="694" y="0"/>
                </a:cxn>
                <a:cxn ang="0">
                  <a:pos x="1190" y="48"/>
                </a:cxn>
                <a:cxn ang="0">
                  <a:pos x="1626" y="108"/>
                </a:cxn>
                <a:cxn ang="0">
                  <a:pos x="2009" y="180"/>
                </a:cxn>
                <a:cxn ang="0">
                  <a:pos x="2326" y="264"/>
                </a:cxn>
                <a:cxn ang="0">
                  <a:pos x="2571" y="360"/>
                </a:cxn>
                <a:cxn ang="0">
                  <a:pos x="2750" y="468"/>
                </a:cxn>
                <a:cxn ang="0">
                  <a:pos x="2846" y="587"/>
                </a:cxn>
                <a:cxn ang="0">
                  <a:pos x="2864" y="713"/>
                </a:cxn>
                <a:cxn ang="0">
                  <a:pos x="2840" y="785"/>
                </a:cxn>
                <a:cxn ang="0">
                  <a:pos x="2792" y="857"/>
                </a:cxn>
                <a:cxn ang="0">
                  <a:pos x="2625" y="1001"/>
                </a:cxn>
                <a:cxn ang="0">
                  <a:pos x="2368" y="1145"/>
                </a:cxn>
                <a:cxn ang="0">
                  <a:pos x="2033" y="1289"/>
                </a:cxn>
                <a:cxn ang="0">
                  <a:pos x="1626" y="1433"/>
                </a:cxn>
                <a:cxn ang="0">
                  <a:pos x="1142" y="1571"/>
                </a:cxn>
                <a:cxn ang="0">
                  <a:pos x="604" y="1702"/>
                </a:cxn>
                <a:cxn ang="0">
                  <a:pos x="0" y="1828"/>
                </a:cxn>
                <a:cxn ang="0">
                  <a:pos x="311" y="1780"/>
                </a:cxn>
                <a:cxn ang="0">
                  <a:pos x="897" y="1648"/>
                </a:cxn>
                <a:cxn ang="0">
                  <a:pos x="1417" y="1511"/>
                </a:cxn>
                <a:cxn ang="0">
                  <a:pos x="1871" y="1367"/>
                </a:cxn>
                <a:cxn ang="0">
                  <a:pos x="2254" y="1223"/>
                </a:cxn>
                <a:cxn ang="0">
                  <a:pos x="2559" y="1079"/>
                </a:cxn>
                <a:cxn ang="0">
                  <a:pos x="2774" y="929"/>
                </a:cxn>
                <a:cxn ang="0">
                  <a:pos x="2876" y="815"/>
                </a:cxn>
                <a:cxn ang="0">
                  <a:pos x="2912" y="743"/>
                </a:cxn>
                <a:cxn ang="0">
                  <a:pos x="2924" y="707"/>
                </a:cxn>
              </a:cxnLst>
              <a:rect l="0" t="0" r="r" b="b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0284" name="Freeform 12"/>
            <p:cNvSpPr>
              <a:spLocks/>
            </p:cNvSpPr>
            <p:nvPr/>
          </p:nvSpPr>
          <p:spPr bwMode="hidden">
            <a:xfrm>
              <a:off x="114" y="2847"/>
              <a:ext cx="1493" cy="204"/>
            </a:xfrm>
            <a:custGeom>
              <a:avLst/>
              <a:gdLst/>
              <a:ahLst/>
              <a:cxnLst>
                <a:cxn ang="0">
                  <a:pos x="1399" y="204"/>
                </a:cxn>
                <a:cxn ang="0">
                  <a:pos x="0" y="18"/>
                </a:cxn>
                <a:cxn ang="0">
                  <a:pos x="77" y="0"/>
                </a:cxn>
                <a:cxn ang="0">
                  <a:pos x="1488" y="186"/>
                </a:cxn>
                <a:cxn ang="0">
                  <a:pos x="1399" y="204"/>
                </a:cxn>
                <a:cxn ang="0">
                  <a:pos x="1399" y="204"/>
                </a:cxn>
              </a:cxnLst>
              <a:rect l="0" t="0" r="r" b="b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0285" name="Rectangle 13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0286" name="Rectangle 14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310287" name="Group 15"/>
            <p:cNvGrpSpPr>
              <a:grpSpLocks/>
            </p:cNvGrpSpPr>
            <p:nvPr/>
          </p:nvGrpSpPr>
          <p:grpSpPr bwMode="auto"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310288" name="Freeform 16"/>
              <p:cNvSpPr>
                <a:spLocks/>
              </p:cNvSpPr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/>
                <a:ahLst/>
                <a:cxnLst>
                  <a:cxn ang="0">
                    <a:pos x="47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7" y="6"/>
                  </a:cxn>
                  <a:cxn ang="0">
                    <a:pos x="47" y="6"/>
                  </a:cxn>
                  <a:cxn ang="0">
                    <a:pos x="47" y="6"/>
                  </a:cxn>
                </a:cxnLst>
                <a:rect l="0" t="0" r="r" b="b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47" y="6"/>
                    </a:lnTo>
                    <a:lnTo>
                      <a:pt x="47" y="6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289" name="Freeform 17"/>
              <p:cNvSpPr>
                <a:spLocks/>
              </p:cNvSpPr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6" y="24"/>
                  </a:cxn>
                  <a:cxn ang="0">
                    <a:pos x="12" y="18"/>
                  </a:cxn>
                  <a:cxn ang="0">
                    <a:pos x="48" y="6"/>
                  </a:cxn>
                  <a:cxn ang="0">
                    <a:pos x="101" y="0"/>
                  </a:cxn>
                  <a:cxn ang="0">
                    <a:pos x="137" y="6"/>
                  </a:cxn>
                  <a:cxn ang="0">
                    <a:pos x="173" y="18"/>
                  </a:cxn>
                  <a:cxn ang="0">
                    <a:pos x="239" y="54"/>
                  </a:cxn>
                  <a:cxn ang="0">
                    <a:pos x="287" y="90"/>
                  </a:cxn>
                  <a:cxn ang="0">
                    <a:pos x="317" y="114"/>
                  </a:cxn>
                  <a:cxn ang="0">
                    <a:pos x="323" y="126"/>
                  </a:cxn>
                  <a:cxn ang="0">
                    <a:pos x="323" y="126"/>
                  </a:cxn>
                  <a:cxn ang="0">
                    <a:pos x="221" y="162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290" name="Freeform 18"/>
              <p:cNvSpPr>
                <a:spLocks noEditPoints="1"/>
              </p:cNvSpPr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/>
                <a:ahLst/>
                <a:cxnLst>
                  <a:cxn ang="0">
                    <a:pos x="1166" y="641"/>
                  </a:cxn>
                  <a:cxn ang="0">
                    <a:pos x="1166" y="473"/>
                  </a:cxn>
                  <a:cxn ang="0">
                    <a:pos x="1136" y="384"/>
                  </a:cxn>
                  <a:cxn ang="0">
                    <a:pos x="1112" y="288"/>
                  </a:cxn>
                  <a:cxn ang="0">
                    <a:pos x="1053" y="174"/>
                  </a:cxn>
                  <a:cxn ang="0">
                    <a:pos x="981" y="96"/>
                  </a:cxn>
                  <a:cxn ang="0">
                    <a:pos x="963" y="72"/>
                  </a:cxn>
                  <a:cxn ang="0">
                    <a:pos x="891" y="18"/>
                  </a:cxn>
                  <a:cxn ang="0">
                    <a:pos x="819" y="6"/>
                  </a:cxn>
                  <a:cxn ang="0">
                    <a:pos x="712" y="24"/>
                  </a:cxn>
                  <a:cxn ang="0">
                    <a:pos x="664" y="42"/>
                  </a:cxn>
                  <a:cxn ang="0">
                    <a:pos x="568" y="120"/>
                  </a:cxn>
                  <a:cxn ang="0">
                    <a:pos x="532" y="228"/>
                  </a:cxn>
                  <a:cxn ang="0">
                    <a:pos x="509" y="348"/>
                  </a:cxn>
                  <a:cxn ang="0">
                    <a:pos x="431" y="479"/>
                  </a:cxn>
                  <a:cxn ang="0">
                    <a:pos x="413" y="539"/>
                  </a:cxn>
                  <a:cxn ang="0">
                    <a:pos x="353" y="599"/>
                  </a:cxn>
                  <a:cxn ang="0">
                    <a:pos x="305" y="629"/>
                  </a:cxn>
                  <a:cxn ang="0">
                    <a:pos x="293" y="635"/>
                  </a:cxn>
                  <a:cxn ang="0">
                    <a:pos x="257" y="677"/>
                  </a:cxn>
                  <a:cxn ang="0">
                    <a:pos x="150" y="797"/>
                  </a:cxn>
                  <a:cxn ang="0">
                    <a:pos x="54" y="839"/>
                  </a:cxn>
                  <a:cxn ang="0">
                    <a:pos x="156" y="905"/>
                  </a:cxn>
                  <a:cxn ang="0">
                    <a:pos x="240" y="869"/>
                  </a:cxn>
                  <a:cxn ang="0">
                    <a:pos x="640" y="827"/>
                  </a:cxn>
                  <a:cxn ang="0">
                    <a:pos x="700" y="725"/>
                  </a:cxn>
                  <a:cxn ang="0">
                    <a:pos x="694" y="611"/>
                  </a:cxn>
                  <a:cxn ang="0">
                    <a:pos x="778" y="551"/>
                  </a:cxn>
                  <a:cxn ang="0">
                    <a:pos x="879" y="449"/>
                  </a:cxn>
                  <a:cxn ang="0">
                    <a:pos x="909" y="414"/>
                  </a:cxn>
                  <a:cxn ang="0">
                    <a:pos x="975" y="318"/>
                  </a:cxn>
                  <a:cxn ang="0">
                    <a:pos x="1023" y="336"/>
                  </a:cxn>
                  <a:cxn ang="0">
                    <a:pos x="1118" y="617"/>
                  </a:cxn>
                  <a:cxn ang="0">
                    <a:pos x="1112" y="689"/>
                  </a:cxn>
                  <a:cxn ang="0">
                    <a:pos x="1148" y="749"/>
                  </a:cxn>
                  <a:cxn ang="0">
                    <a:pos x="1202" y="713"/>
                  </a:cxn>
                  <a:cxn ang="0">
                    <a:pos x="1238" y="749"/>
                  </a:cxn>
                  <a:cxn ang="0">
                    <a:pos x="1250" y="743"/>
                  </a:cxn>
                  <a:cxn ang="0">
                    <a:pos x="694" y="264"/>
                  </a:cxn>
                  <a:cxn ang="0">
                    <a:pos x="784" y="372"/>
                  </a:cxn>
                  <a:cxn ang="0">
                    <a:pos x="766" y="443"/>
                  </a:cxn>
                  <a:cxn ang="0">
                    <a:pos x="706" y="515"/>
                  </a:cxn>
                  <a:cxn ang="0">
                    <a:pos x="658" y="569"/>
                  </a:cxn>
                  <a:cxn ang="0">
                    <a:pos x="616" y="593"/>
                  </a:cxn>
                  <a:cxn ang="0">
                    <a:pos x="574" y="617"/>
                  </a:cxn>
                  <a:cxn ang="0">
                    <a:pos x="562" y="707"/>
                  </a:cxn>
                  <a:cxn ang="0">
                    <a:pos x="353" y="755"/>
                  </a:cxn>
                  <a:cxn ang="0">
                    <a:pos x="389" y="641"/>
                  </a:cxn>
                  <a:cxn ang="0">
                    <a:pos x="425" y="647"/>
                  </a:cxn>
                  <a:cxn ang="0">
                    <a:pos x="443" y="617"/>
                  </a:cxn>
                  <a:cxn ang="0">
                    <a:pos x="568" y="515"/>
                  </a:cxn>
                  <a:cxn ang="0">
                    <a:pos x="616" y="473"/>
                  </a:cxn>
                  <a:cxn ang="0">
                    <a:pos x="640" y="396"/>
                  </a:cxn>
                  <a:cxn ang="0">
                    <a:pos x="640" y="378"/>
                  </a:cxn>
                  <a:cxn ang="0">
                    <a:pos x="664" y="270"/>
                  </a:cxn>
                  <a:cxn ang="0">
                    <a:pos x="682" y="192"/>
                  </a:cxn>
                  <a:cxn ang="0">
                    <a:pos x="694" y="264"/>
                  </a:cxn>
                  <a:cxn ang="0">
                    <a:pos x="532" y="455"/>
                  </a:cxn>
                  <a:cxn ang="0">
                    <a:pos x="634" y="803"/>
                  </a:cxn>
                </a:cxnLst>
                <a:rect l="0" t="0" r="r" b="b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291" name="Freeform 19"/>
              <p:cNvSpPr>
                <a:spLocks/>
              </p:cNvSpPr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8" y="60"/>
                  </a:cxn>
                  <a:cxn ang="0">
                    <a:pos x="24" y="54"/>
                  </a:cxn>
                  <a:cxn ang="0">
                    <a:pos x="47" y="0"/>
                  </a:cxn>
                  <a:cxn ang="0">
                    <a:pos x="0" y="78"/>
                  </a:cxn>
                  <a:cxn ang="0">
                    <a:pos x="12" y="72"/>
                  </a:cxn>
                  <a:cxn ang="0">
                    <a:pos x="12" y="72"/>
                  </a:cxn>
                </a:cxnLst>
                <a:rect l="0" t="0" r="r" b="b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292" name="Freeform 20"/>
              <p:cNvSpPr>
                <a:spLocks/>
              </p:cNvSpPr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/>
                <a:ahLst/>
                <a:cxnLst>
                  <a:cxn ang="0">
                    <a:pos x="29" y="96"/>
                  </a:cxn>
                  <a:cxn ang="0">
                    <a:pos x="41" y="126"/>
                  </a:cxn>
                  <a:cxn ang="0">
                    <a:pos x="29" y="161"/>
                  </a:cxn>
                  <a:cxn ang="0">
                    <a:pos x="47" y="149"/>
                  </a:cxn>
                  <a:cxn ang="0">
                    <a:pos x="53" y="347"/>
                  </a:cxn>
                  <a:cxn ang="0">
                    <a:pos x="65" y="371"/>
                  </a:cxn>
                  <a:cxn ang="0">
                    <a:pos x="65" y="377"/>
                  </a:cxn>
                  <a:cxn ang="0">
                    <a:pos x="65" y="389"/>
                  </a:cxn>
                  <a:cxn ang="0">
                    <a:pos x="77" y="395"/>
                  </a:cxn>
                  <a:cxn ang="0">
                    <a:pos x="101" y="407"/>
                  </a:cxn>
                  <a:cxn ang="0">
                    <a:pos x="125" y="413"/>
                  </a:cxn>
                  <a:cxn ang="0">
                    <a:pos x="149" y="419"/>
                  </a:cxn>
                  <a:cxn ang="0">
                    <a:pos x="125" y="395"/>
                  </a:cxn>
                  <a:cxn ang="0">
                    <a:pos x="77" y="365"/>
                  </a:cxn>
                  <a:cxn ang="0">
                    <a:pos x="77" y="365"/>
                  </a:cxn>
                  <a:cxn ang="0">
                    <a:pos x="77" y="353"/>
                  </a:cxn>
                  <a:cxn ang="0">
                    <a:pos x="83" y="329"/>
                  </a:cxn>
                  <a:cxn ang="0">
                    <a:pos x="83" y="293"/>
                  </a:cxn>
                  <a:cxn ang="0">
                    <a:pos x="83" y="257"/>
                  </a:cxn>
                  <a:cxn ang="0">
                    <a:pos x="83" y="221"/>
                  </a:cxn>
                  <a:cxn ang="0">
                    <a:pos x="77" y="185"/>
                  </a:cxn>
                  <a:cxn ang="0">
                    <a:pos x="65" y="155"/>
                  </a:cxn>
                  <a:cxn ang="0">
                    <a:pos x="59" y="143"/>
                  </a:cxn>
                  <a:cxn ang="0">
                    <a:pos x="53" y="137"/>
                  </a:cxn>
                  <a:cxn ang="0">
                    <a:pos x="53" y="120"/>
                  </a:cxn>
                  <a:cxn ang="0">
                    <a:pos x="53" y="108"/>
                  </a:cxn>
                  <a:cxn ang="0">
                    <a:pos x="47" y="90"/>
                  </a:cxn>
                  <a:cxn ang="0">
                    <a:pos x="35" y="54"/>
                  </a:cxn>
                  <a:cxn ang="0">
                    <a:pos x="23" y="18"/>
                  </a:cxn>
                  <a:cxn ang="0">
                    <a:pos x="17" y="6"/>
                  </a:cxn>
                  <a:cxn ang="0">
                    <a:pos x="17" y="0"/>
                  </a:cxn>
                  <a:cxn ang="0">
                    <a:pos x="0" y="6"/>
                  </a:cxn>
                  <a:cxn ang="0">
                    <a:pos x="6" y="114"/>
                  </a:cxn>
                  <a:cxn ang="0">
                    <a:pos x="29" y="96"/>
                  </a:cxn>
                  <a:cxn ang="0">
                    <a:pos x="29" y="96"/>
                  </a:cxn>
                </a:cxnLst>
                <a:rect l="0" t="0" r="r" b="b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293" name="Freeform 21"/>
              <p:cNvSpPr>
                <a:spLocks/>
              </p:cNvSpPr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/>
                <a:ahLst/>
                <a:cxnLst>
                  <a:cxn ang="0">
                    <a:pos x="102" y="18"/>
                  </a:cxn>
                  <a:cxn ang="0">
                    <a:pos x="96" y="12"/>
                  </a:cxn>
                  <a:cxn ang="0">
                    <a:pos x="90" y="0"/>
                  </a:cxn>
                  <a:cxn ang="0">
                    <a:pos x="78" y="0"/>
                  </a:cxn>
                  <a:cxn ang="0">
                    <a:pos x="66" y="0"/>
                  </a:cxn>
                  <a:cxn ang="0">
                    <a:pos x="60" y="0"/>
                  </a:cxn>
                  <a:cxn ang="0">
                    <a:pos x="48" y="6"/>
                  </a:cxn>
                  <a:cxn ang="0">
                    <a:pos x="36" y="12"/>
                  </a:cxn>
                  <a:cxn ang="0">
                    <a:pos x="30" y="12"/>
                  </a:cxn>
                  <a:cxn ang="0">
                    <a:pos x="24" y="24"/>
                  </a:cxn>
                  <a:cxn ang="0">
                    <a:pos x="18" y="42"/>
                  </a:cxn>
                  <a:cxn ang="0">
                    <a:pos x="6" y="66"/>
                  </a:cxn>
                  <a:cxn ang="0">
                    <a:pos x="0" y="72"/>
                  </a:cxn>
                  <a:cxn ang="0">
                    <a:pos x="42" y="30"/>
                  </a:cxn>
                  <a:cxn ang="0">
                    <a:pos x="30" y="66"/>
                  </a:cxn>
                  <a:cxn ang="0">
                    <a:pos x="96" y="36"/>
                  </a:cxn>
                  <a:cxn ang="0">
                    <a:pos x="120" y="78"/>
                  </a:cxn>
                  <a:cxn ang="0">
                    <a:pos x="120" y="54"/>
                  </a:cxn>
                  <a:cxn ang="0">
                    <a:pos x="167" y="138"/>
                  </a:cxn>
                  <a:cxn ang="0">
                    <a:pos x="167" y="120"/>
                  </a:cxn>
                  <a:cxn ang="0">
                    <a:pos x="161" y="102"/>
                  </a:cxn>
                  <a:cxn ang="0">
                    <a:pos x="138" y="60"/>
                  </a:cxn>
                  <a:cxn ang="0">
                    <a:pos x="114" y="30"/>
                  </a:cxn>
                  <a:cxn ang="0">
                    <a:pos x="108" y="24"/>
                  </a:cxn>
                  <a:cxn ang="0">
                    <a:pos x="102" y="18"/>
                  </a:cxn>
                  <a:cxn ang="0">
                    <a:pos x="102" y="18"/>
                  </a:cxn>
                </a:cxnLst>
                <a:rect l="0" t="0" r="r" b="b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294" name="Freeform 22"/>
              <p:cNvSpPr>
                <a:spLocks/>
              </p:cNvSpPr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0"/>
                  </a:cxn>
                  <a:cxn ang="0">
                    <a:pos x="24" y="6"/>
                  </a:cxn>
                  <a:cxn ang="0">
                    <a:pos x="48" y="18"/>
                  </a:cxn>
                  <a:cxn ang="0">
                    <a:pos x="71" y="36"/>
                  </a:cxn>
                  <a:cxn ang="0">
                    <a:pos x="83" y="48"/>
                  </a:cxn>
                  <a:cxn ang="0">
                    <a:pos x="95" y="66"/>
                  </a:cxn>
                  <a:cxn ang="0">
                    <a:pos x="107" y="90"/>
                  </a:cxn>
                  <a:cxn ang="0">
                    <a:pos x="113" y="114"/>
                  </a:cxn>
                  <a:cxn ang="0">
                    <a:pos x="83" y="66"/>
                  </a:cxn>
                  <a:cxn ang="0">
                    <a:pos x="60" y="78"/>
                  </a:cxn>
                  <a:cxn ang="0">
                    <a:pos x="71" y="54"/>
                  </a:cxn>
                  <a:cxn ang="0">
                    <a:pos x="12" y="78"/>
                  </a:cxn>
                  <a:cxn ang="0">
                    <a:pos x="60" y="48"/>
                  </a:cxn>
                  <a:cxn ang="0">
                    <a:pos x="60" y="42"/>
                  </a:cxn>
                  <a:cxn ang="0">
                    <a:pos x="54" y="30"/>
                  </a:cxn>
                  <a:cxn ang="0">
                    <a:pos x="36" y="1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295" name="Freeform 23"/>
              <p:cNvSpPr>
                <a:spLocks/>
              </p:cNvSpPr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42" y="18"/>
                  </a:cxn>
                  <a:cxn ang="0">
                    <a:pos x="36" y="6"/>
                  </a:cxn>
                  <a:cxn ang="0">
                    <a:pos x="24" y="30"/>
                  </a:cxn>
                  <a:cxn ang="0">
                    <a:pos x="18" y="36"/>
                  </a:cxn>
                  <a:cxn ang="0">
                    <a:pos x="6" y="48"/>
                  </a:cxn>
                  <a:cxn ang="0">
                    <a:pos x="0" y="60"/>
                  </a:cxn>
                  <a:cxn ang="0">
                    <a:pos x="12" y="54"/>
                  </a:cxn>
                  <a:cxn ang="0">
                    <a:pos x="30" y="36"/>
                  </a:cxn>
                  <a:cxn ang="0">
                    <a:pos x="54" y="18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296" name="Freeform 24"/>
              <p:cNvSpPr>
                <a:spLocks/>
              </p:cNvSpPr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/>
                <a:ahLst/>
                <a:cxnLst>
                  <a:cxn ang="0">
                    <a:pos x="131" y="53"/>
                  </a:cxn>
                  <a:cxn ang="0">
                    <a:pos x="137" y="53"/>
                  </a:cxn>
                  <a:cxn ang="0">
                    <a:pos x="143" y="41"/>
                  </a:cxn>
                  <a:cxn ang="0">
                    <a:pos x="155" y="35"/>
                  </a:cxn>
                  <a:cxn ang="0">
                    <a:pos x="161" y="24"/>
                  </a:cxn>
                  <a:cxn ang="0">
                    <a:pos x="161" y="12"/>
                  </a:cxn>
                  <a:cxn ang="0">
                    <a:pos x="161" y="0"/>
                  </a:cxn>
                  <a:cxn ang="0">
                    <a:pos x="149" y="24"/>
                  </a:cxn>
                  <a:cxn ang="0">
                    <a:pos x="143" y="35"/>
                  </a:cxn>
                  <a:cxn ang="0">
                    <a:pos x="131" y="35"/>
                  </a:cxn>
                  <a:cxn ang="0">
                    <a:pos x="119" y="41"/>
                  </a:cxn>
                  <a:cxn ang="0">
                    <a:pos x="125" y="53"/>
                  </a:cxn>
                  <a:cxn ang="0">
                    <a:pos x="95" y="95"/>
                  </a:cxn>
                  <a:cxn ang="0">
                    <a:pos x="0" y="137"/>
                  </a:cxn>
                  <a:cxn ang="0">
                    <a:pos x="60" y="119"/>
                  </a:cxn>
                  <a:cxn ang="0">
                    <a:pos x="54" y="125"/>
                  </a:cxn>
                  <a:cxn ang="0">
                    <a:pos x="48" y="131"/>
                  </a:cxn>
                  <a:cxn ang="0">
                    <a:pos x="24" y="155"/>
                  </a:cxn>
                  <a:cxn ang="0">
                    <a:pos x="12" y="167"/>
                  </a:cxn>
                  <a:cxn ang="0">
                    <a:pos x="0" y="173"/>
                  </a:cxn>
                  <a:cxn ang="0">
                    <a:pos x="0" y="179"/>
                  </a:cxn>
                  <a:cxn ang="0">
                    <a:pos x="6" y="173"/>
                  </a:cxn>
                  <a:cxn ang="0">
                    <a:pos x="30" y="155"/>
                  </a:cxn>
                  <a:cxn ang="0">
                    <a:pos x="48" y="143"/>
                  </a:cxn>
                  <a:cxn ang="0">
                    <a:pos x="71" y="125"/>
                  </a:cxn>
                  <a:cxn ang="0">
                    <a:pos x="95" y="107"/>
                  </a:cxn>
                  <a:cxn ang="0">
                    <a:pos x="119" y="77"/>
                  </a:cxn>
                  <a:cxn ang="0">
                    <a:pos x="131" y="59"/>
                  </a:cxn>
                  <a:cxn ang="0">
                    <a:pos x="131" y="53"/>
                  </a:cxn>
                  <a:cxn ang="0">
                    <a:pos x="131" y="53"/>
                  </a:cxn>
                </a:cxnLst>
                <a:rect l="0" t="0" r="r" b="b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297" name="Freeform 25"/>
              <p:cNvSpPr>
                <a:spLocks/>
              </p:cNvSpPr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/>
                <a:ahLst/>
                <a:cxnLst>
                  <a:cxn ang="0">
                    <a:pos x="24" y="36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66" y="6"/>
                  </a:cxn>
                  <a:cxn ang="0">
                    <a:pos x="72" y="0"/>
                  </a:cxn>
                  <a:cxn ang="0">
                    <a:pos x="42" y="18"/>
                  </a:cxn>
                  <a:cxn ang="0">
                    <a:pos x="30" y="24"/>
                  </a:cxn>
                  <a:cxn ang="0">
                    <a:pos x="24" y="24"/>
                  </a:cxn>
                  <a:cxn ang="0">
                    <a:pos x="18" y="18"/>
                  </a:cxn>
                  <a:cxn ang="0">
                    <a:pos x="12" y="12"/>
                  </a:cxn>
                  <a:cxn ang="0">
                    <a:pos x="0" y="54"/>
                  </a:cxn>
                  <a:cxn ang="0">
                    <a:pos x="12" y="42"/>
                  </a:cxn>
                  <a:cxn ang="0">
                    <a:pos x="24" y="36"/>
                  </a:cxn>
                  <a:cxn ang="0">
                    <a:pos x="24" y="36"/>
                  </a:cxn>
                </a:cxnLst>
                <a:rect l="0" t="0" r="r" b="b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298" name="Freeform 26"/>
              <p:cNvSpPr>
                <a:spLocks/>
              </p:cNvSpPr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6" y="54"/>
                  </a:cxn>
                  <a:cxn ang="0">
                    <a:pos x="12" y="36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299" name="Freeform 27"/>
              <p:cNvSpPr>
                <a:spLocks/>
              </p:cNvSpPr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6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72"/>
                  </a:cxn>
                  <a:cxn ang="0">
                    <a:pos x="18" y="54"/>
                  </a:cxn>
                  <a:cxn ang="0">
                    <a:pos x="18" y="6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r" b="b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00" name="Freeform 28"/>
              <p:cNvSpPr>
                <a:spLocks/>
              </p:cNvSpPr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0" y="84"/>
                  </a:cxn>
                  <a:cxn ang="0">
                    <a:pos x="168" y="36"/>
                  </a:cxn>
                  <a:cxn ang="0">
                    <a:pos x="114" y="60"/>
                  </a:cxn>
                  <a:cxn ang="0">
                    <a:pos x="276" y="18"/>
                  </a:cxn>
                  <a:cxn ang="0">
                    <a:pos x="287" y="0"/>
                  </a:cxn>
                  <a:cxn ang="0">
                    <a:pos x="287" y="0"/>
                  </a:cxn>
                </a:cxnLst>
                <a:rect l="0" t="0" r="r" b="b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01" name="Freeform 29"/>
              <p:cNvSpPr>
                <a:spLocks/>
              </p:cNvSpPr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6" y="6"/>
                  </a:cxn>
                  <a:cxn ang="0">
                    <a:pos x="0" y="84"/>
                  </a:cxn>
                  <a:cxn ang="0">
                    <a:pos x="54" y="24"/>
                  </a:cxn>
                  <a:cxn ang="0">
                    <a:pos x="6" y="108"/>
                  </a:cxn>
                  <a:cxn ang="0">
                    <a:pos x="66" y="6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02" name="Freeform 30"/>
              <p:cNvSpPr>
                <a:spLocks/>
              </p:cNvSpPr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42" y="0"/>
                  </a:cxn>
                  <a:cxn ang="0">
                    <a:pos x="60" y="6"/>
                  </a:cxn>
                  <a:cxn ang="0">
                    <a:pos x="48" y="6"/>
                  </a:cxn>
                  <a:cxn ang="0">
                    <a:pos x="42" y="6"/>
                  </a:cxn>
                  <a:cxn ang="0">
                    <a:pos x="60" y="6"/>
                  </a:cxn>
                  <a:cxn ang="0">
                    <a:pos x="0" y="24"/>
                  </a:cxn>
                  <a:cxn ang="0">
                    <a:pos x="71" y="6"/>
                  </a:cxn>
                  <a:cxn ang="0">
                    <a:pos x="66" y="42"/>
                  </a:cxn>
                  <a:cxn ang="0">
                    <a:pos x="77" y="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03" name="Freeform 31"/>
              <p:cNvSpPr>
                <a:spLocks/>
              </p:cNvSpPr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/>
                <a:ahLst/>
                <a:cxnLst>
                  <a:cxn ang="0">
                    <a:pos x="66" y="6"/>
                  </a:cxn>
                  <a:cxn ang="0">
                    <a:pos x="0" y="0"/>
                  </a:cxn>
                  <a:cxn ang="0">
                    <a:pos x="54" y="6"/>
                  </a:cxn>
                  <a:cxn ang="0">
                    <a:pos x="18" y="18"/>
                  </a:cxn>
                  <a:cxn ang="0">
                    <a:pos x="60" y="12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6" y="6"/>
                  </a:cxn>
                  <a:cxn ang="0">
                    <a:pos x="66" y="6"/>
                  </a:cxn>
                </a:cxnLst>
                <a:rect l="0" t="0" r="r" b="b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6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04" name="Freeform 32"/>
              <p:cNvSpPr>
                <a:spLocks/>
              </p:cNvSpPr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24"/>
                  </a:cxn>
                  <a:cxn ang="0">
                    <a:pos x="12" y="60"/>
                  </a:cxn>
                  <a:cxn ang="0">
                    <a:pos x="18" y="18"/>
                  </a:cxn>
                  <a:cxn ang="0">
                    <a:pos x="18" y="18"/>
                  </a:cxn>
                  <a:cxn ang="0">
                    <a:pos x="18" y="0"/>
                  </a:cxn>
                  <a:cxn ang="0">
                    <a:pos x="12" y="18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05" name="Freeform 33"/>
              <p:cNvSpPr>
                <a:spLocks/>
              </p:cNvSpPr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6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06" name="Freeform 34"/>
              <p:cNvSpPr>
                <a:spLocks/>
              </p:cNvSpPr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/>
                <a:ahLst/>
                <a:cxnLst>
                  <a:cxn ang="0">
                    <a:pos x="24" y="6"/>
                  </a:cxn>
                  <a:cxn ang="0">
                    <a:pos x="18" y="24"/>
                  </a:cxn>
                  <a:cxn ang="0">
                    <a:pos x="0" y="18"/>
                  </a:cxn>
                  <a:cxn ang="0">
                    <a:pos x="12" y="30"/>
                  </a:cxn>
                  <a:cxn ang="0">
                    <a:pos x="6" y="42"/>
                  </a:cxn>
                  <a:cxn ang="0">
                    <a:pos x="18" y="78"/>
                  </a:cxn>
                  <a:cxn ang="0">
                    <a:pos x="18" y="24"/>
                  </a:cxn>
                  <a:cxn ang="0">
                    <a:pos x="24" y="12"/>
                  </a:cxn>
                  <a:cxn ang="0">
                    <a:pos x="30" y="6"/>
                  </a:cxn>
                  <a:cxn ang="0">
                    <a:pos x="30" y="6"/>
                  </a:cxn>
                  <a:cxn ang="0">
                    <a:pos x="12" y="0"/>
                  </a:cxn>
                  <a:cxn ang="0">
                    <a:pos x="24" y="6"/>
                  </a:cxn>
                  <a:cxn ang="0">
                    <a:pos x="24" y="6"/>
                  </a:cxn>
                </a:cxnLst>
                <a:rect l="0" t="0" r="r" b="b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07" name="Freeform 35"/>
              <p:cNvSpPr>
                <a:spLocks/>
              </p:cNvSpPr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24" y="24"/>
                  </a:cxn>
                  <a:cxn ang="0">
                    <a:pos x="24" y="18"/>
                  </a:cxn>
                  <a:cxn ang="0">
                    <a:pos x="18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08" name="Freeform 36"/>
              <p:cNvSpPr>
                <a:spLocks/>
              </p:cNvSpPr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147" y="36"/>
                  </a:cxn>
                  <a:cxn ang="0">
                    <a:pos x="132" y="49"/>
                  </a:cxn>
                  <a:cxn ang="0">
                    <a:pos x="104" y="79"/>
                  </a:cxn>
                  <a:cxn ang="0">
                    <a:pos x="87" y="114"/>
                  </a:cxn>
                  <a:cxn ang="0">
                    <a:pos x="48" y="156"/>
                  </a:cxn>
                  <a:cxn ang="0">
                    <a:pos x="42" y="166"/>
                  </a:cxn>
                  <a:cxn ang="0">
                    <a:pos x="29" y="177"/>
                  </a:cxn>
                  <a:cxn ang="0">
                    <a:pos x="0" y="208"/>
                  </a:cxn>
                  <a:cxn ang="0">
                    <a:pos x="48" y="216"/>
                  </a:cxn>
                  <a:cxn ang="0">
                    <a:pos x="215" y="0"/>
                  </a:cxn>
                </a:cxnLst>
                <a:rect l="0" t="0" r="r" b="b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09" name="Freeform 37"/>
              <p:cNvSpPr>
                <a:spLocks/>
              </p:cNvSpPr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44" y="36"/>
                  </a:cxn>
                  <a:cxn ang="0">
                    <a:pos x="0" y="179"/>
                  </a:cxn>
                  <a:cxn ang="0">
                    <a:pos x="177" y="85"/>
                  </a:cxn>
                  <a:cxn ang="0">
                    <a:pos x="212" y="0"/>
                  </a:cxn>
                </a:cxnLst>
                <a:rect l="0" t="0" r="r" b="b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10" name="Freeform 38"/>
              <p:cNvSpPr>
                <a:spLocks/>
              </p:cNvSpPr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4" y="79"/>
                  </a:cxn>
                  <a:cxn ang="0">
                    <a:pos x="60" y="0"/>
                  </a:cxn>
                  <a:cxn ang="0">
                    <a:pos x="0" y="22"/>
                  </a:cxn>
                </a:cxnLst>
                <a:rect l="0" t="0" r="r" b="b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11" name="Freeform 39"/>
              <p:cNvSpPr>
                <a:spLocks/>
              </p:cNvSpPr>
              <p:nvPr userDrawn="1"/>
            </p:nvSpPr>
            <p:spPr bwMode="hidden">
              <a:xfrm>
                <a:off x="867" y="2471"/>
                <a:ext cx="137" cy="2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87"/>
                  </a:cxn>
                  <a:cxn ang="0">
                    <a:pos x="69" y="154"/>
                  </a:cxn>
                  <a:cxn ang="0">
                    <a:pos x="137" y="207"/>
                  </a:cxn>
                  <a:cxn ang="0">
                    <a:pos x="0" y="0"/>
                  </a:cxn>
                </a:cxnLst>
                <a:rect l="0" t="0" r="r" b="b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0312" name="Freeform 40"/>
              <p:cNvSpPr>
                <a:spLocks/>
              </p:cNvSpPr>
              <p:nvPr userDrawn="1"/>
            </p:nvSpPr>
            <p:spPr bwMode="hidden">
              <a:xfrm>
                <a:off x="817" y="2507"/>
                <a:ext cx="65" cy="222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40" y="142"/>
                  </a:cxn>
                  <a:cxn ang="0">
                    <a:pos x="65" y="72"/>
                  </a:cxn>
                  <a:cxn ang="0">
                    <a:pos x="7" y="0"/>
                  </a:cxn>
                  <a:cxn ang="0">
                    <a:pos x="0" y="222"/>
                  </a:cxn>
                </a:cxnLst>
                <a:rect l="0" t="0" r="r" b="b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310313" name="Rectangle 4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58750"/>
            <a:ext cx="8229600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10314" name="Rectangle 4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10315" name="Rectangle 4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310316" name="Rectangle 4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310317" name="Rectangle 4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29DFB2F9-5CB4-4280-A924-0A93927006E7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gif"/><Relationship Id="rId7" Type="http://schemas.openxmlformats.org/officeDocument/2006/relationships/image" Target="../media/image15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344;editelka\AppData\Local\Microsoft\Windows\Temporary%20Internet%20Files\Content.IE5\A5CGDY86\MS900074186%5b1%5d.mid" TargetMode="Externa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60350"/>
            <a:ext cx="7848550" cy="141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22578" name="Group 50"/>
          <p:cNvGraphicFramePr>
            <a:graphicFrameLocks noGrp="1"/>
          </p:cNvGraphicFramePr>
          <p:nvPr/>
        </p:nvGraphicFramePr>
        <p:xfrm>
          <a:off x="323850" y="1773238"/>
          <a:ext cx="8496300" cy="4910529"/>
        </p:xfrm>
        <a:graphic>
          <a:graphicData uri="http://schemas.openxmlformats.org/drawingml/2006/table">
            <a:tbl>
              <a:tblPr/>
              <a:tblGrid>
                <a:gridCol w="2500313"/>
                <a:gridCol w="5995987"/>
              </a:tblGrid>
              <a:tr h="9636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Název školy, adresa:</a:t>
                      </a:r>
                    </a:p>
                  </a:txBody>
                  <a:tcPr marL="81641" marR="81641" marT="97675" marB="421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Základní škola a mateřská škola Kamenný Přívoz, 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Kamenný Přívoz 53, Kamenný Přívoz  252 82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CZ.1.07/1.4.00/21.3596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Šablona: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Inovace a zkvalitnění výuky prostřednictvím ICT (III/2)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Číslo materiálu: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 VY_32_INOVACE_2PRV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.10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Název materiálu:</a:t>
                      </a:r>
                    </a:p>
                  </a:txBody>
                  <a:tcPr marL="0" marR="0" marT="26754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Moje tělo</a:t>
                      </a:r>
                    </a:p>
                  </a:txBody>
                  <a:tcPr marL="0" marR="0" marT="26754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Předmět: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Člověk a jeho svět, 2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Třída: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 I.(1.,2.)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Autor/ověřující učitel: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Hana Šmídová / Hana Šmídová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Datum ověření: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14. 2. 2014</a:t>
                      </a:r>
                    </a:p>
                  </a:txBody>
                  <a:tcPr marL="81641" marR="81641" marT="71247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40" name="Picture 8" descr="MM900283215[1]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404813"/>
            <a:ext cx="3136900" cy="2522537"/>
          </a:xfrm>
          <a:prstGeom prst="rect">
            <a:avLst/>
          </a:prstGeom>
          <a:noFill/>
        </p:spPr>
      </p:pic>
      <p:pic>
        <p:nvPicPr>
          <p:cNvPr id="248841" name="Picture 9" descr="MM900283228[1]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4148138"/>
            <a:ext cx="3013075" cy="2330450"/>
          </a:xfrm>
          <a:prstGeom prst="rect">
            <a:avLst/>
          </a:prstGeom>
          <a:noFill/>
        </p:spPr>
      </p:pic>
      <p:pic>
        <p:nvPicPr>
          <p:cNvPr id="248842" name="Picture 10" descr="MM900297007[1]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476250"/>
            <a:ext cx="3382962" cy="2347913"/>
          </a:xfrm>
          <a:prstGeom prst="rect">
            <a:avLst/>
          </a:prstGeom>
          <a:noFill/>
        </p:spPr>
      </p:pic>
      <p:sp>
        <p:nvSpPr>
          <p:cNvPr id="248844" name="Text Box 12"/>
          <p:cNvSpPr txBox="1">
            <a:spLocks noChangeArrowheads="1"/>
          </p:cNvSpPr>
          <p:nvPr/>
        </p:nvSpPr>
        <p:spPr bwMode="auto">
          <a:xfrm>
            <a:off x="3059113" y="3141663"/>
            <a:ext cx="55451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400" b="1"/>
              <a:t>Lidské tělo</a:t>
            </a:r>
          </a:p>
        </p:txBody>
      </p:sp>
      <p:pic>
        <p:nvPicPr>
          <p:cNvPr id="248845" name="Picture 13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S900074866[1]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72450" y="4292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04" fill="hold"/>
                                        <p:tgtEl>
                                          <p:spTgt spid="2488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884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44" name="Picture 4" descr="MM900354676[1]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950" y="3933825"/>
            <a:ext cx="1831975" cy="2663825"/>
          </a:xfrm>
          <a:prstGeom prst="rect">
            <a:avLst/>
          </a:prstGeom>
          <a:noFill/>
        </p:spPr>
      </p:pic>
      <p:sp>
        <p:nvSpPr>
          <p:cNvPr id="3174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2781300"/>
            <a:ext cx="4537075" cy="3671888"/>
          </a:xfrm>
          <a:ln/>
        </p:spPr>
        <p:txBody>
          <a:bodyPr/>
          <a:lstStyle/>
          <a:p>
            <a:r>
              <a:rPr lang="cs-CZ" b="1">
                <a:solidFill>
                  <a:schemeClr val="accent1"/>
                </a:solidFill>
              </a:rPr>
              <a:t>Lidské tělo</a:t>
            </a:r>
            <a:r>
              <a:rPr lang="cs-CZ">
                <a:solidFill>
                  <a:srgbClr val="FFFF00"/>
                </a:solidFill>
              </a:rPr>
              <a:t> je výborně přizpůsobeno různým činnostem.</a:t>
            </a:r>
          </a:p>
          <a:p>
            <a:r>
              <a:rPr lang="cs-CZ">
                <a:solidFill>
                  <a:srgbClr val="FFFF00"/>
                </a:solidFill>
              </a:rPr>
              <a:t>Skvěle se hodí k práci.</a:t>
            </a:r>
          </a:p>
          <a:p>
            <a:r>
              <a:rPr lang="cs-CZ">
                <a:solidFill>
                  <a:srgbClr val="FFFF00"/>
                </a:solidFill>
              </a:rPr>
              <a:t>Báječně pracuje při sportu.</a:t>
            </a:r>
          </a:p>
        </p:txBody>
      </p:sp>
      <p:sp>
        <p:nvSpPr>
          <p:cNvPr id="317447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88913"/>
            <a:ext cx="4244975" cy="5976937"/>
          </a:xfrm>
        </p:spPr>
        <p:txBody>
          <a:bodyPr/>
          <a:lstStyle/>
          <a:p>
            <a:r>
              <a:rPr lang="cs-CZ" dirty="0">
                <a:solidFill>
                  <a:srgbClr val="FFFF00"/>
                </a:solidFill>
              </a:rPr>
              <a:t>Musíme ho chránit.</a:t>
            </a:r>
          </a:p>
          <a:p>
            <a:r>
              <a:rPr lang="cs-CZ" dirty="0">
                <a:solidFill>
                  <a:srgbClr val="FFFF00"/>
                </a:solidFill>
              </a:rPr>
              <a:t>Nesnese moc</a:t>
            </a:r>
          </a:p>
          <a:p>
            <a:pPr>
              <a:buFont typeface="Wingdings" pitchFamily="2" charset="2"/>
              <a:buNone/>
            </a:pPr>
            <a:r>
              <a:rPr lang="cs-CZ" dirty="0">
                <a:solidFill>
                  <a:srgbClr val="FFFF00"/>
                </a:solidFill>
              </a:rPr>
              <a:t>slunce, moc vlhka,</a:t>
            </a:r>
          </a:p>
          <a:p>
            <a:pPr>
              <a:buFont typeface="Wingdings" pitchFamily="2" charset="2"/>
              <a:buNone/>
            </a:pPr>
            <a:r>
              <a:rPr lang="cs-CZ" dirty="0">
                <a:solidFill>
                  <a:srgbClr val="FFFF00"/>
                </a:solidFill>
              </a:rPr>
              <a:t>moc </a:t>
            </a:r>
            <a:r>
              <a:rPr lang="cs-CZ" dirty="0" smtClean="0">
                <a:solidFill>
                  <a:srgbClr val="FFFF00"/>
                </a:solidFill>
              </a:rPr>
              <a:t>zimy </a:t>
            </a:r>
            <a:r>
              <a:rPr lang="cs-CZ" dirty="0">
                <a:solidFill>
                  <a:srgbClr val="FFFF00"/>
                </a:solidFill>
              </a:rPr>
              <a:t>ani moc</a:t>
            </a:r>
          </a:p>
          <a:p>
            <a:pPr>
              <a:buFont typeface="Wingdings" pitchFamily="2" charset="2"/>
              <a:buNone/>
            </a:pPr>
            <a:r>
              <a:rPr lang="cs-CZ" dirty="0">
                <a:solidFill>
                  <a:srgbClr val="FFFF00"/>
                </a:solidFill>
              </a:rPr>
              <a:t>horka.Když něco</a:t>
            </a:r>
          </a:p>
          <a:p>
            <a:pPr>
              <a:buFont typeface="Wingdings" pitchFamily="2" charset="2"/>
              <a:buNone/>
            </a:pPr>
            <a:r>
              <a:rPr lang="cs-CZ" dirty="0">
                <a:solidFill>
                  <a:srgbClr val="FFFF00"/>
                </a:solidFill>
              </a:rPr>
              <a:t>přeženeme, zpravidla</a:t>
            </a:r>
          </a:p>
          <a:p>
            <a:pPr>
              <a:buFont typeface="Wingdings" pitchFamily="2" charset="2"/>
              <a:buNone/>
            </a:pPr>
            <a:r>
              <a:rPr lang="cs-CZ" dirty="0">
                <a:solidFill>
                  <a:srgbClr val="FFFF00"/>
                </a:solidFill>
              </a:rPr>
              <a:t>onemocníme. </a:t>
            </a: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NEMOC</a:t>
            </a:r>
          </a:p>
          <a:p>
            <a:r>
              <a:rPr lang="cs-CZ" dirty="0">
                <a:solidFill>
                  <a:srgbClr val="FFFF00"/>
                </a:solidFill>
              </a:rPr>
              <a:t>Také je třeba</a:t>
            </a:r>
          </a:p>
          <a:p>
            <a:pPr>
              <a:buFont typeface="Wingdings" pitchFamily="2" charset="2"/>
              <a:buNone/>
            </a:pPr>
            <a:r>
              <a:rPr lang="cs-CZ" dirty="0">
                <a:solidFill>
                  <a:srgbClr val="FFFF00"/>
                </a:solidFill>
              </a:rPr>
              <a:t>sledovat, </a:t>
            </a:r>
          </a:p>
          <a:p>
            <a:pPr>
              <a:buFont typeface="Wingdings" pitchFamily="2" charset="2"/>
              <a:buNone/>
            </a:pPr>
            <a:r>
              <a:rPr lang="cs-CZ" dirty="0">
                <a:solidFill>
                  <a:srgbClr val="FFFF00"/>
                </a:solidFill>
              </a:rPr>
              <a:t>abychom ho</a:t>
            </a:r>
          </a:p>
          <a:p>
            <a:pPr>
              <a:buFont typeface="Wingdings" pitchFamily="2" charset="2"/>
              <a:buNone/>
            </a:pPr>
            <a:r>
              <a:rPr lang="cs-CZ" dirty="0">
                <a:solidFill>
                  <a:srgbClr val="FFFF00"/>
                </a:solidFill>
              </a:rPr>
              <a:t>nepoškodili </a:t>
            </a:r>
          </a:p>
          <a:p>
            <a:pPr>
              <a:buFont typeface="Wingdings" pitchFamily="2" charset="2"/>
              <a:buNone/>
            </a:pPr>
            <a:r>
              <a:rPr lang="cs-CZ" dirty="0">
                <a:solidFill>
                  <a:srgbClr val="FFFF00"/>
                </a:solidFill>
              </a:rPr>
              <a:t>zvenčí. </a:t>
            </a: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ÚRAZ</a:t>
            </a:r>
          </a:p>
          <a:p>
            <a:pPr>
              <a:buFont typeface="Wingdings" pitchFamily="2" charset="2"/>
              <a:buNone/>
            </a:pPr>
            <a:endParaRPr lang="cs-CZ" sz="2400" dirty="0"/>
          </a:p>
        </p:txBody>
      </p:sp>
      <p:pic>
        <p:nvPicPr>
          <p:cNvPr id="317445" name="Picture 5" descr="MM900336414[1]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549275"/>
            <a:ext cx="2232025" cy="2232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487" name="Picture 95" descr="MC900054007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1125538"/>
            <a:ext cx="3871912" cy="5472112"/>
          </a:xfrm>
          <a:prstGeom prst="rect">
            <a:avLst/>
          </a:prstGeom>
          <a:noFill/>
        </p:spPr>
      </p:pic>
      <p:sp>
        <p:nvSpPr>
          <p:cNvPr id="315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8750"/>
            <a:ext cx="8229600" cy="822325"/>
          </a:xfrm>
        </p:spPr>
        <p:txBody>
          <a:bodyPr/>
          <a:lstStyle/>
          <a:p>
            <a:r>
              <a:rPr lang="cs-CZ" b="1"/>
              <a:t>Stavba těla člověka</a:t>
            </a:r>
          </a:p>
        </p:txBody>
      </p:sp>
      <p:sp>
        <p:nvSpPr>
          <p:cNvPr id="315400" name="Text Box 8"/>
          <p:cNvSpPr txBox="1">
            <a:spLocks noChangeArrowheads="1"/>
          </p:cNvSpPr>
          <p:nvPr/>
        </p:nvSpPr>
        <p:spPr bwMode="auto">
          <a:xfrm>
            <a:off x="3995738" y="2781300"/>
            <a:ext cx="1081087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trup</a:t>
            </a:r>
          </a:p>
        </p:txBody>
      </p:sp>
      <p:sp>
        <p:nvSpPr>
          <p:cNvPr id="315402" name="Text Box 10"/>
          <p:cNvSpPr txBox="1">
            <a:spLocks noChangeArrowheads="1"/>
          </p:cNvSpPr>
          <p:nvPr/>
        </p:nvSpPr>
        <p:spPr bwMode="auto">
          <a:xfrm>
            <a:off x="250825" y="4149725"/>
            <a:ext cx="3384550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dolní končetina</a:t>
            </a:r>
          </a:p>
        </p:txBody>
      </p:sp>
      <p:sp>
        <p:nvSpPr>
          <p:cNvPr id="315404" name="Text Box 12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15405" name="Text Box 13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15406" name="Text Box 14"/>
          <p:cNvSpPr txBox="1">
            <a:spLocks noChangeArrowheads="1"/>
          </p:cNvSpPr>
          <p:nvPr/>
        </p:nvSpPr>
        <p:spPr bwMode="auto">
          <a:xfrm>
            <a:off x="4067175" y="5445125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lýtko</a:t>
            </a:r>
          </a:p>
        </p:txBody>
      </p:sp>
      <p:sp>
        <p:nvSpPr>
          <p:cNvPr id="315407" name="Text Box 15"/>
          <p:cNvSpPr txBox="1">
            <a:spLocks noChangeArrowheads="1"/>
          </p:cNvSpPr>
          <p:nvPr/>
        </p:nvSpPr>
        <p:spPr bwMode="auto">
          <a:xfrm>
            <a:off x="4643438" y="4292600"/>
            <a:ext cx="13684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stehno</a:t>
            </a:r>
          </a:p>
        </p:txBody>
      </p:sp>
      <p:sp>
        <p:nvSpPr>
          <p:cNvPr id="315408" name="Text Box 16"/>
          <p:cNvSpPr txBox="1">
            <a:spLocks noChangeArrowheads="1"/>
          </p:cNvSpPr>
          <p:nvPr/>
        </p:nvSpPr>
        <p:spPr bwMode="auto">
          <a:xfrm>
            <a:off x="4427538" y="4797425"/>
            <a:ext cx="122396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koleno</a:t>
            </a:r>
          </a:p>
        </p:txBody>
      </p:sp>
      <p:sp>
        <p:nvSpPr>
          <p:cNvPr id="315409" name="Text Box 17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15410" name="Text Box 18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15411" name="Text Box 19"/>
          <p:cNvSpPr txBox="1">
            <a:spLocks noChangeArrowheads="1"/>
          </p:cNvSpPr>
          <p:nvPr/>
        </p:nvSpPr>
        <p:spPr bwMode="auto">
          <a:xfrm>
            <a:off x="2339975" y="5661025"/>
            <a:ext cx="12239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kotník</a:t>
            </a:r>
          </a:p>
        </p:txBody>
      </p:sp>
      <p:sp>
        <p:nvSpPr>
          <p:cNvPr id="315412" name="Text Box 20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15413" name="Text Box 21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15414" name="Text Box 22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15415" name="Text Box 23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15416" name="Text Box 24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15417" name="Text Box 25"/>
          <p:cNvSpPr txBox="1">
            <a:spLocks noChangeArrowheads="1"/>
          </p:cNvSpPr>
          <p:nvPr/>
        </p:nvSpPr>
        <p:spPr bwMode="auto">
          <a:xfrm>
            <a:off x="3995738" y="2781300"/>
            <a:ext cx="1081087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trup</a:t>
            </a:r>
          </a:p>
        </p:txBody>
      </p:sp>
      <p:sp>
        <p:nvSpPr>
          <p:cNvPr id="315418" name="Text Box 26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15419" name="Text Box 27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15420" name="Text Box 28"/>
          <p:cNvSpPr txBox="1">
            <a:spLocks noChangeArrowheads="1"/>
          </p:cNvSpPr>
          <p:nvPr/>
        </p:nvSpPr>
        <p:spPr bwMode="auto">
          <a:xfrm>
            <a:off x="250825" y="4149725"/>
            <a:ext cx="3384550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dolní končetina</a:t>
            </a:r>
          </a:p>
        </p:txBody>
      </p:sp>
      <p:sp>
        <p:nvSpPr>
          <p:cNvPr id="315421" name="Text Box 29"/>
          <p:cNvSpPr txBox="1">
            <a:spLocks noChangeArrowheads="1"/>
          </p:cNvSpPr>
          <p:nvPr/>
        </p:nvSpPr>
        <p:spPr bwMode="auto">
          <a:xfrm>
            <a:off x="3995738" y="2781300"/>
            <a:ext cx="1081087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trup</a:t>
            </a:r>
          </a:p>
        </p:txBody>
      </p:sp>
      <p:sp>
        <p:nvSpPr>
          <p:cNvPr id="315422" name="Text Box 30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15423" name="Text Box 31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15424" name="Text Box 32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15425" name="Text Box 33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15426" name="Text Box 34"/>
          <p:cNvSpPr txBox="1">
            <a:spLocks noChangeArrowheads="1"/>
          </p:cNvSpPr>
          <p:nvPr/>
        </p:nvSpPr>
        <p:spPr bwMode="auto">
          <a:xfrm>
            <a:off x="3995738" y="2781300"/>
            <a:ext cx="1081087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trup</a:t>
            </a:r>
          </a:p>
        </p:txBody>
      </p:sp>
      <p:sp>
        <p:nvSpPr>
          <p:cNvPr id="315427" name="Text Box 35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15428" name="Text Box 36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15429" name="Text Box 37"/>
          <p:cNvSpPr txBox="1">
            <a:spLocks noChangeArrowheads="1"/>
          </p:cNvSpPr>
          <p:nvPr/>
        </p:nvSpPr>
        <p:spPr bwMode="auto">
          <a:xfrm>
            <a:off x="250825" y="4149725"/>
            <a:ext cx="3384550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dolní končetina</a:t>
            </a:r>
          </a:p>
        </p:txBody>
      </p:sp>
      <p:sp>
        <p:nvSpPr>
          <p:cNvPr id="315430" name="Text Box 38"/>
          <p:cNvSpPr txBox="1">
            <a:spLocks noChangeArrowheads="1"/>
          </p:cNvSpPr>
          <p:nvPr/>
        </p:nvSpPr>
        <p:spPr bwMode="auto">
          <a:xfrm>
            <a:off x="3995738" y="2781300"/>
            <a:ext cx="1081087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trup</a:t>
            </a:r>
          </a:p>
        </p:txBody>
      </p:sp>
      <p:sp>
        <p:nvSpPr>
          <p:cNvPr id="315431" name="Text Box 39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15432" name="Text Box 40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15433" name="Text Box 41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15434" name="Text Box 42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15435" name="Text Box 43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15436" name="Text Box 44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15437" name="Text Box 45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15438" name="Text Box 46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15439" name="Text Box 47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15440" name="Text Box 48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15441" name="Text Box 49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15442" name="Text Box 50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15443" name="Text Box 51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15444" name="Text Box 52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15445" name="Text Box 53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15446" name="Text Box 54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15447" name="Text Box 55"/>
          <p:cNvSpPr txBox="1">
            <a:spLocks noChangeArrowheads="1"/>
          </p:cNvSpPr>
          <p:nvPr/>
        </p:nvSpPr>
        <p:spPr bwMode="auto">
          <a:xfrm>
            <a:off x="4643438" y="4292600"/>
            <a:ext cx="13684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stehno</a:t>
            </a:r>
          </a:p>
        </p:txBody>
      </p:sp>
      <p:sp>
        <p:nvSpPr>
          <p:cNvPr id="315448" name="Text Box 56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15449" name="Text Box 57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15450" name="Text Box 58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15451" name="Text Box 59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15452" name="Text Box 60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15453" name="Text Box 61"/>
          <p:cNvSpPr txBox="1">
            <a:spLocks noChangeArrowheads="1"/>
          </p:cNvSpPr>
          <p:nvPr/>
        </p:nvSpPr>
        <p:spPr bwMode="auto">
          <a:xfrm>
            <a:off x="4427538" y="4797425"/>
            <a:ext cx="122396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koleno</a:t>
            </a:r>
          </a:p>
        </p:txBody>
      </p:sp>
      <p:sp>
        <p:nvSpPr>
          <p:cNvPr id="315454" name="Text Box 62"/>
          <p:cNvSpPr txBox="1">
            <a:spLocks noChangeArrowheads="1"/>
          </p:cNvSpPr>
          <p:nvPr/>
        </p:nvSpPr>
        <p:spPr bwMode="auto">
          <a:xfrm>
            <a:off x="4643438" y="4292600"/>
            <a:ext cx="13684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stehno</a:t>
            </a:r>
          </a:p>
        </p:txBody>
      </p:sp>
      <p:sp>
        <p:nvSpPr>
          <p:cNvPr id="315455" name="Text Box 63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15456" name="Text Box 64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15457" name="Text Box 65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15458" name="Text Box 66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15459" name="Text Box 67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15460" name="Text Box 68"/>
          <p:cNvSpPr txBox="1">
            <a:spLocks noChangeArrowheads="1"/>
          </p:cNvSpPr>
          <p:nvPr/>
        </p:nvSpPr>
        <p:spPr bwMode="auto">
          <a:xfrm>
            <a:off x="4067175" y="5445125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lýtko</a:t>
            </a:r>
          </a:p>
        </p:txBody>
      </p:sp>
      <p:sp>
        <p:nvSpPr>
          <p:cNvPr id="315461" name="Text Box 69"/>
          <p:cNvSpPr txBox="1">
            <a:spLocks noChangeArrowheads="1"/>
          </p:cNvSpPr>
          <p:nvPr/>
        </p:nvSpPr>
        <p:spPr bwMode="auto">
          <a:xfrm>
            <a:off x="4427538" y="4797425"/>
            <a:ext cx="122396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koleno</a:t>
            </a:r>
          </a:p>
        </p:txBody>
      </p:sp>
      <p:sp>
        <p:nvSpPr>
          <p:cNvPr id="315462" name="Text Box 70"/>
          <p:cNvSpPr txBox="1">
            <a:spLocks noChangeArrowheads="1"/>
          </p:cNvSpPr>
          <p:nvPr/>
        </p:nvSpPr>
        <p:spPr bwMode="auto">
          <a:xfrm>
            <a:off x="4643438" y="4292600"/>
            <a:ext cx="13684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stehno</a:t>
            </a:r>
          </a:p>
        </p:txBody>
      </p:sp>
      <p:sp>
        <p:nvSpPr>
          <p:cNvPr id="315463" name="Text Box 71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15464" name="Text Box 72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15465" name="Text Box 73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15466" name="Text Box 74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15467" name="Text Box 75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15468" name="Text Box 76"/>
          <p:cNvSpPr txBox="1">
            <a:spLocks noChangeArrowheads="1"/>
          </p:cNvSpPr>
          <p:nvPr/>
        </p:nvSpPr>
        <p:spPr bwMode="auto">
          <a:xfrm>
            <a:off x="2339975" y="5661025"/>
            <a:ext cx="12239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kotník</a:t>
            </a:r>
          </a:p>
        </p:txBody>
      </p:sp>
      <p:sp>
        <p:nvSpPr>
          <p:cNvPr id="315469" name="Text Box 77"/>
          <p:cNvSpPr txBox="1">
            <a:spLocks noChangeArrowheads="1"/>
          </p:cNvSpPr>
          <p:nvPr/>
        </p:nvSpPr>
        <p:spPr bwMode="auto">
          <a:xfrm>
            <a:off x="4067175" y="5445125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lýtko</a:t>
            </a:r>
          </a:p>
        </p:txBody>
      </p:sp>
      <p:sp>
        <p:nvSpPr>
          <p:cNvPr id="315470" name="Text Box 78"/>
          <p:cNvSpPr txBox="1">
            <a:spLocks noChangeArrowheads="1"/>
          </p:cNvSpPr>
          <p:nvPr/>
        </p:nvSpPr>
        <p:spPr bwMode="auto">
          <a:xfrm>
            <a:off x="4427538" y="4797425"/>
            <a:ext cx="122396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koleno</a:t>
            </a:r>
          </a:p>
        </p:txBody>
      </p:sp>
      <p:sp>
        <p:nvSpPr>
          <p:cNvPr id="315471" name="Text Box 79"/>
          <p:cNvSpPr txBox="1">
            <a:spLocks noChangeArrowheads="1"/>
          </p:cNvSpPr>
          <p:nvPr/>
        </p:nvSpPr>
        <p:spPr bwMode="auto">
          <a:xfrm>
            <a:off x="4643438" y="4292600"/>
            <a:ext cx="13684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stehno</a:t>
            </a:r>
          </a:p>
        </p:txBody>
      </p:sp>
      <p:sp>
        <p:nvSpPr>
          <p:cNvPr id="315472" name="Text Box 80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15473" name="Text Box 81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15474" name="Text Box 82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15475" name="Text Box 83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15476" name="Text Box 84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15477" name="Text Box 85"/>
          <p:cNvSpPr txBox="1">
            <a:spLocks noChangeArrowheads="1"/>
          </p:cNvSpPr>
          <p:nvPr/>
        </p:nvSpPr>
        <p:spPr bwMode="auto">
          <a:xfrm>
            <a:off x="1692275" y="6165850"/>
            <a:ext cx="15843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chodidlo</a:t>
            </a:r>
          </a:p>
        </p:txBody>
      </p:sp>
      <p:sp>
        <p:nvSpPr>
          <p:cNvPr id="315478" name="Text Box 86"/>
          <p:cNvSpPr txBox="1">
            <a:spLocks noChangeArrowheads="1"/>
          </p:cNvSpPr>
          <p:nvPr/>
        </p:nvSpPr>
        <p:spPr bwMode="auto">
          <a:xfrm>
            <a:off x="2339975" y="5661025"/>
            <a:ext cx="12239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kotník</a:t>
            </a:r>
          </a:p>
        </p:txBody>
      </p:sp>
      <p:sp>
        <p:nvSpPr>
          <p:cNvPr id="315479" name="Text Box 87"/>
          <p:cNvSpPr txBox="1">
            <a:spLocks noChangeArrowheads="1"/>
          </p:cNvSpPr>
          <p:nvPr/>
        </p:nvSpPr>
        <p:spPr bwMode="auto">
          <a:xfrm>
            <a:off x="4067175" y="5445125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lýtko</a:t>
            </a:r>
          </a:p>
        </p:txBody>
      </p:sp>
      <p:sp>
        <p:nvSpPr>
          <p:cNvPr id="315480" name="Text Box 88"/>
          <p:cNvSpPr txBox="1">
            <a:spLocks noChangeArrowheads="1"/>
          </p:cNvSpPr>
          <p:nvPr/>
        </p:nvSpPr>
        <p:spPr bwMode="auto">
          <a:xfrm>
            <a:off x="4427538" y="4797425"/>
            <a:ext cx="122396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koleno</a:t>
            </a:r>
          </a:p>
        </p:txBody>
      </p:sp>
      <p:sp>
        <p:nvSpPr>
          <p:cNvPr id="315481" name="Text Box 89"/>
          <p:cNvSpPr txBox="1">
            <a:spLocks noChangeArrowheads="1"/>
          </p:cNvSpPr>
          <p:nvPr/>
        </p:nvSpPr>
        <p:spPr bwMode="auto">
          <a:xfrm>
            <a:off x="4643438" y="4292600"/>
            <a:ext cx="13684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stehno</a:t>
            </a:r>
          </a:p>
        </p:txBody>
      </p:sp>
      <p:sp>
        <p:nvSpPr>
          <p:cNvPr id="315482" name="Text Box 90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15483" name="Text Box 91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15484" name="Text Box 92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15485" name="Text Box 93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15486" name="Text Box 94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514" name="Picture 2" descr="MC900054007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981075"/>
            <a:ext cx="3871912" cy="5472113"/>
          </a:xfrm>
          <a:prstGeom prst="rect">
            <a:avLst/>
          </a:prstGeom>
          <a:noFill/>
        </p:spPr>
      </p:pic>
      <p:sp>
        <p:nvSpPr>
          <p:cNvPr id="320515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158750"/>
            <a:ext cx="8229600" cy="822325"/>
          </a:xfrm>
        </p:spPr>
        <p:txBody>
          <a:bodyPr/>
          <a:lstStyle/>
          <a:p>
            <a:r>
              <a:rPr lang="cs-CZ" b="1"/>
              <a:t>Stavba těla člověka</a:t>
            </a:r>
          </a:p>
        </p:txBody>
      </p:sp>
      <p:sp>
        <p:nvSpPr>
          <p:cNvPr id="320516" name="Text Box 4"/>
          <p:cNvSpPr txBox="1">
            <a:spLocks noChangeArrowheads="1"/>
          </p:cNvSpPr>
          <p:nvPr/>
        </p:nvSpPr>
        <p:spPr bwMode="auto">
          <a:xfrm>
            <a:off x="3995738" y="2781300"/>
            <a:ext cx="1081087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trup</a:t>
            </a:r>
          </a:p>
        </p:txBody>
      </p:sp>
      <p:sp>
        <p:nvSpPr>
          <p:cNvPr id="320518" name="Text Box 6"/>
          <p:cNvSpPr txBox="1">
            <a:spLocks noChangeArrowheads="1"/>
          </p:cNvSpPr>
          <p:nvPr/>
        </p:nvSpPr>
        <p:spPr bwMode="auto">
          <a:xfrm>
            <a:off x="250825" y="4149725"/>
            <a:ext cx="3384550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dolní končetina</a:t>
            </a:r>
          </a:p>
        </p:txBody>
      </p:sp>
      <p:sp>
        <p:nvSpPr>
          <p:cNvPr id="320519" name="Text Box 7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20520" name="Text Box 8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20521" name="Text Box 9"/>
          <p:cNvSpPr txBox="1">
            <a:spLocks noChangeArrowheads="1"/>
          </p:cNvSpPr>
          <p:nvPr/>
        </p:nvSpPr>
        <p:spPr bwMode="auto">
          <a:xfrm>
            <a:off x="4067175" y="5445125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lýtko</a:t>
            </a:r>
          </a:p>
        </p:txBody>
      </p:sp>
      <p:sp>
        <p:nvSpPr>
          <p:cNvPr id="320522" name="Text Box 10"/>
          <p:cNvSpPr txBox="1">
            <a:spLocks noChangeArrowheads="1"/>
          </p:cNvSpPr>
          <p:nvPr/>
        </p:nvSpPr>
        <p:spPr bwMode="auto">
          <a:xfrm>
            <a:off x="4643438" y="4292600"/>
            <a:ext cx="13684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stehno</a:t>
            </a:r>
          </a:p>
        </p:txBody>
      </p:sp>
      <p:sp>
        <p:nvSpPr>
          <p:cNvPr id="320523" name="Text Box 11"/>
          <p:cNvSpPr txBox="1">
            <a:spLocks noChangeArrowheads="1"/>
          </p:cNvSpPr>
          <p:nvPr/>
        </p:nvSpPr>
        <p:spPr bwMode="auto">
          <a:xfrm>
            <a:off x="4427538" y="4797425"/>
            <a:ext cx="122396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koleno</a:t>
            </a:r>
          </a:p>
        </p:txBody>
      </p:sp>
      <p:sp>
        <p:nvSpPr>
          <p:cNvPr id="320524" name="Text Box 12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20525" name="Text Box 13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20526" name="Text Box 14"/>
          <p:cNvSpPr txBox="1">
            <a:spLocks noChangeArrowheads="1"/>
          </p:cNvSpPr>
          <p:nvPr/>
        </p:nvSpPr>
        <p:spPr bwMode="auto">
          <a:xfrm>
            <a:off x="2339975" y="5661025"/>
            <a:ext cx="12239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kotník</a:t>
            </a:r>
          </a:p>
        </p:txBody>
      </p:sp>
      <p:sp>
        <p:nvSpPr>
          <p:cNvPr id="320527" name="Text Box 15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20528" name="Text Box 16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20529" name="Text Box 17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20530" name="Text Box 18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20531" name="Text Box 19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20532" name="Text Box 20"/>
          <p:cNvSpPr txBox="1">
            <a:spLocks noChangeArrowheads="1"/>
          </p:cNvSpPr>
          <p:nvPr/>
        </p:nvSpPr>
        <p:spPr bwMode="auto">
          <a:xfrm>
            <a:off x="3995738" y="2781300"/>
            <a:ext cx="1081087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trup</a:t>
            </a:r>
          </a:p>
        </p:txBody>
      </p:sp>
      <p:sp>
        <p:nvSpPr>
          <p:cNvPr id="320533" name="Text Box 21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20534" name="Text Box 22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20535" name="Text Box 23"/>
          <p:cNvSpPr txBox="1">
            <a:spLocks noChangeArrowheads="1"/>
          </p:cNvSpPr>
          <p:nvPr/>
        </p:nvSpPr>
        <p:spPr bwMode="auto">
          <a:xfrm>
            <a:off x="250825" y="4149725"/>
            <a:ext cx="3384550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dolní končetina</a:t>
            </a:r>
          </a:p>
        </p:txBody>
      </p:sp>
      <p:sp>
        <p:nvSpPr>
          <p:cNvPr id="320536" name="Text Box 24"/>
          <p:cNvSpPr txBox="1">
            <a:spLocks noChangeArrowheads="1"/>
          </p:cNvSpPr>
          <p:nvPr/>
        </p:nvSpPr>
        <p:spPr bwMode="auto">
          <a:xfrm>
            <a:off x="3995738" y="2781300"/>
            <a:ext cx="1081087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trup</a:t>
            </a:r>
          </a:p>
        </p:txBody>
      </p:sp>
      <p:sp>
        <p:nvSpPr>
          <p:cNvPr id="320537" name="Text Box 25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20538" name="Text Box 26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20539" name="Text Box 27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20540" name="Text Box 28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20541" name="Text Box 29"/>
          <p:cNvSpPr txBox="1">
            <a:spLocks noChangeArrowheads="1"/>
          </p:cNvSpPr>
          <p:nvPr/>
        </p:nvSpPr>
        <p:spPr bwMode="auto">
          <a:xfrm>
            <a:off x="3995738" y="2781300"/>
            <a:ext cx="1081087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trup</a:t>
            </a:r>
          </a:p>
        </p:txBody>
      </p:sp>
      <p:sp>
        <p:nvSpPr>
          <p:cNvPr id="320542" name="Text Box 30"/>
          <p:cNvSpPr txBox="1">
            <a:spLocks noChangeArrowheads="1"/>
          </p:cNvSpPr>
          <p:nvPr/>
        </p:nvSpPr>
        <p:spPr bwMode="auto">
          <a:xfrm>
            <a:off x="5580063" y="1844675"/>
            <a:ext cx="3311525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horní končetina</a:t>
            </a:r>
          </a:p>
        </p:txBody>
      </p:sp>
      <p:sp>
        <p:nvSpPr>
          <p:cNvPr id="320543" name="Text Box 31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FF00"/>
                </a:solidFill>
              </a:rPr>
              <a:t>hlava</a:t>
            </a:r>
          </a:p>
        </p:txBody>
      </p:sp>
      <p:sp>
        <p:nvSpPr>
          <p:cNvPr id="320544" name="Text Box 32"/>
          <p:cNvSpPr txBox="1">
            <a:spLocks noChangeArrowheads="1"/>
          </p:cNvSpPr>
          <p:nvPr/>
        </p:nvSpPr>
        <p:spPr bwMode="auto">
          <a:xfrm>
            <a:off x="250825" y="4149725"/>
            <a:ext cx="3384550" cy="557213"/>
          </a:xfrm>
          <a:prstGeom prst="rect">
            <a:avLst/>
          </a:prstGeom>
          <a:solidFill>
            <a:srgbClr val="FFFF00"/>
          </a:solidFill>
          <a:ln w="381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800" b="1">
              <a:solidFill>
                <a:srgbClr val="FFFF00"/>
              </a:solidFill>
            </a:endParaRPr>
          </a:p>
        </p:txBody>
      </p:sp>
      <p:sp>
        <p:nvSpPr>
          <p:cNvPr id="320545" name="Text Box 33"/>
          <p:cNvSpPr txBox="1">
            <a:spLocks noChangeArrowheads="1"/>
          </p:cNvSpPr>
          <p:nvPr/>
        </p:nvSpPr>
        <p:spPr bwMode="auto">
          <a:xfrm>
            <a:off x="3995738" y="2781300"/>
            <a:ext cx="1081087" cy="557213"/>
          </a:xfrm>
          <a:prstGeom prst="rect">
            <a:avLst/>
          </a:prstGeom>
          <a:solidFill>
            <a:srgbClr val="FFFF00"/>
          </a:solidFill>
          <a:ln w="381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800" b="1">
              <a:solidFill>
                <a:srgbClr val="FFFF00"/>
              </a:solidFill>
            </a:endParaRPr>
          </a:p>
        </p:txBody>
      </p:sp>
      <p:sp>
        <p:nvSpPr>
          <p:cNvPr id="320546" name="Text Box 34"/>
          <p:cNvSpPr txBox="1">
            <a:spLocks noChangeArrowheads="1"/>
          </p:cNvSpPr>
          <p:nvPr/>
        </p:nvSpPr>
        <p:spPr bwMode="auto">
          <a:xfrm>
            <a:off x="5580063" y="1844675"/>
            <a:ext cx="3311525" cy="557213"/>
          </a:xfrm>
          <a:prstGeom prst="rect">
            <a:avLst/>
          </a:prstGeom>
          <a:solidFill>
            <a:srgbClr val="FFFF00"/>
          </a:solidFill>
          <a:ln w="381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800" b="1">
              <a:solidFill>
                <a:srgbClr val="FFFF00"/>
              </a:solidFill>
            </a:endParaRPr>
          </a:p>
        </p:txBody>
      </p:sp>
      <p:sp>
        <p:nvSpPr>
          <p:cNvPr id="320547" name="Text Box 35"/>
          <p:cNvSpPr txBox="1">
            <a:spLocks noChangeArrowheads="1"/>
          </p:cNvSpPr>
          <p:nvPr/>
        </p:nvSpPr>
        <p:spPr bwMode="auto">
          <a:xfrm>
            <a:off x="5219700" y="1052513"/>
            <a:ext cx="136842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800" b="1">
              <a:solidFill>
                <a:srgbClr val="FFFF00"/>
              </a:solidFill>
            </a:endParaRPr>
          </a:p>
        </p:txBody>
      </p:sp>
      <p:sp>
        <p:nvSpPr>
          <p:cNvPr id="320548" name="Text Box 36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20549" name="Text Box 37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20550" name="Text Box 38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20551" name="Text Box 39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20552" name="Text Box 40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20553" name="Text Box 41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20554" name="Text Box 42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20555" name="Text Box 43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20556" name="Text Box 44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20557" name="Text Box 45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20558" name="Text Box 46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20559" name="Text Box 47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20560" name="Text Box 48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20561" name="Text Box 49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20562" name="Text Box 50"/>
          <p:cNvSpPr txBox="1">
            <a:spLocks noChangeArrowheads="1"/>
          </p:cNvSpPr>
          <p:nvPr/>
        </p:nvSpPr>
        <p:spPr bwMode="auto">
          <a:xfrm>
            <a:off x="4643438" y="4292600"/>
            <a:ext cx="13684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stehno</a:t>
            </a:r>
          </a:p>
        </p:txBody>
      </p:sp>
      <p:sp>
        <p:nvSpPr>
          <p:cNvPr id="320563" name="Text Box 51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20564" name="Text Box 52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20565" name="Text Box 53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20566" name="Text Box 54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20567" name="Text Box 55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20568" name="Text Box 56"/>
          <p:cNvSpPr txBox="1">
            <a:spLocks noChangeArrowheads="1"/>
          </p:cNvSpPr>
          <p:nvPr/>
        </p:nvSpPr>
        <p:spPr bwMode="auto">
          <a:xfrm>
            <a:off x="4427538" y="4797425"/>
            <a:ext cx="122396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koleno</a:t>
            </a:r>
          </a:p>
        </p:txBody>
      </p:sp>
      <p:sp>
        <p:nvSpPr>
          <p:cNvPr id="320569" name="Text Box 57"/>
          <p:cNvSpPr txBox="1">
            <a:spLocks noChangeArrowheads="1"/>
          </p:cNvSpPr>
          <p:nvPr/>
        </p:nvSpPr>
        <p:spPr bwMode="auto">
          <a:xfrm>
            <a:off x="4643438" y="4292600"/>
            <a:ext cx="13684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stehno</a:t>
            </a:r>
          </a:p>
        </p:txBody>
      </p:sp>
      <p:sp>
        <p:nvSpPr>
          <p:cNvPr id="320570" name="Text Box 58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20571" name="Text Box 59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20572" name="Text Box 60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20573" name="Text Box 61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20574" name="Text Box 62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20575" name="Text Box 63"/>
          <p:cNvSpPr txBox="1">
            <a:spLocks noChangeArrowheads="1"/>
          </p:cNvSpPr>
          <p:nvPr/>
        </p:nvSpPr>
        <p:spPr bwMode="auto">
          <a:xfrm>
            <a:off x="4067175" y="5445125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lýtko</a:t>
            </a:r>
          </a:p>
        </p:txBody>
      </p:sp>
      <p:sp>
        <p:nvSpPr>
          <p:cNvPr id="320576" name="Text Box 64"/>
          <p:cNvSpPr txBox="1">
            <a:spLocks noChangeArrowheads="1"/>
          </p:cNvSpPr>
          <p:nvPr/>
        </p:nvSpPr>
        <p:spPr bwMode="auto">
          <a:xfrm>
            <a:off x="4427538" y="4797425"/>
            <a:ext cx="122396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koleno</a:t>
            </a:r>
          </a:p>
        </p:txBody>
      </p:sp>
      <p:sp>
        <p:nvSpPr>
          <p:cNvPr id="320577" name="Text Box 65"/>
          <p:cNvSpPr txBox="1">
            <a:spLocks noChangeArrowheads="1"/>
          </p:cNvSpPr>
          <p:nvPr/>
        </p:nvSpPr>
        <p:spPr bwMode="auto">
          <a:xfrm>
            <a:off x="4643438" y="4292600"/>
            <a:ext cx="13684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stehno</a:t>
            </a:r>
          </a:p>
        </p:txBody>
      </p:sp>
      <p:sp>
        <p:nvSpPr>
          <p:cNvPr id="320578" name="Text Box 66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20579" name="Text Box 67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20580" name="Text Box 68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20581" name="Text Box 69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20582" name="Text Box 70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20583" name="Text Box 71"/>
          <p:cNvSpPr txBox="1">
            <a:spLocks noChangeArrowheads="1"/>
          </p:cNvSpPr>
          <p:nvPr/>
        </p:nvSpPr>
        <p:spPr bwMode="auto">
          <a:xfrm>
            <a:off x="2339975" y="5661025"/>
            <a:ext cx="12239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kotník</a:t>
            </a:r>
          </a:p>
        </p:txBody>
      </p:sp>
      <p:sp>
        <p:nvSpPr>
          <p:cNvPr id="320584" name="Text Box 72"/>
          <p:cNvSpPr txBox="1">
            <a:spLocks noChangeArrowheads="1"/>
          </p:cNvSpPr>
          <p:nvPr/>
        </p:nvSpPr>
        <p:spPr bwMode="auto">
          <a:xfrm>
            <a:off x="4067175" y="5445125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lýtko</a:t>
            </a:r>
          </a:p>
        </p:txBody>
      </p:sp>
      <p:sp>
        <p:nvSpPr>
          <p:cNvPr id="320585" name="Text Box 73"/>
          <p:cNvSpPr txBox="1">
            <a:spLocks noChangeArrowheads="1"/>
          </p:cNvSpPr>
          <p:nvPr/>
        </p:nvSpPr>
        <p:spPr bwMode="auto">
          <a:xfrm>
            <a:off x="4427538" y="4797425"/>
            <a:ext cx="122396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koleno</a:t>
            </a:r>
          </a:p>
        </p:txBody>
      </p:sp>
      <p:sp>
        <p:nvSpPr>
          <p:cNvPr id="320586" name="Text Box 74"/>
          <p:cNvSpPr txBox="1">
            <a:spLocks noChangeArrowheads="1"/>
          </p:cNvSpPr>
          <p:nvPr/>
        </p:nvSpPr>
        <p:spPr bwMode="auto">
          <a:xfrm>
            <a:off x="4643438" y="4292600"/>
            <a:ext cx="13684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stehno</a:t>
            </a:r>
          </a:p>
        </p:txBody>
      </p:sp>
      <p:sp>
        <p:nvSpPr>
          <p:cNvPr id="320587" name="Text Box 75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prsty</a:t>
            </a:r>
          </a:p>
        </p:txBody>
      </p:sp>
      <p:sp>
        <p:nvSpPr>
          <p:cNvPr id="320588" name="Text Box 76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ruka</a:t>
            </a:r>
          </a:p>
        </p:txBody>
      </p:sp>
      <p:sp>
        <p:nvSpPr>
          <p:cNvPr id="320589" name="Text Box 77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zápěstí</a:t>
            </a:r>
          </a:p>
        </p:txBody>
      </p:sp>
      <p:sp>
        <p:nvSpPr>
          <p:cNvPr id="320590" name="Text Box 78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loket</a:t>
            </a:r>
          </a:p>
        </p:txBody>
      </p:sp>
      <p:sp>
        <p:nvSpPr>
          <p:cNvPr id="320591" name="Text Box 79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paže</a:t>
            </a:r>
          </a:p>
        </p:txBody>
      </p:sp>
      <p:sp>
        <p:nvSpPr>
          <p:cNvPr id="320592" name="Text Box 80"/>
          <p:cNvSpPr txBox="1">
            <a:spLocks noChangeArrowheads="1"/>
          </p:cNvSpPr>
          <p:nvPr/>
        </p:nvSpPr>
        <p:spPr bwMode="auto">
          <a:xfrm>
            <a:off x="1692275" y="6165850"/>
            <a:ext cx="15843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000" b="1">
              <a:solidFill>
                <a:srgbClr val="000000"/>
              </a:solidFill>
            </a:endParaRPr>
          </a:p>
        </p:txBody>
      </p:sp>
      <p:sp>
        <p:nvSpPr>
          <p:cNvPr id="320593" name="Text Box 81"/>
          <p:cNvSpPr txBox="1">
            <a:spLocks noChangeArrowheads="1"/>
          </p:cNvSpPr>
          <p:nvPr/>
        </p:nvSpPr>
        <p:spPr bwMode="auto">
          <a:xfrm>
            <a:off x="2339975" y="5661025"/>
            <a:ext cx="12239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000" b="1">
              <a:solidFill>
                <a:srgbClr val="000000"/>
              </a:solidFill>
            </a:endParaRPr>
          </a:p>
        </p:txBody>
      </p:sp>
      <p:sp>
        <p:nvSpPr>
          <p:cNvPr id="320594" name="Text Box 82"/>
          <p:cNvSpPr txBox="1">
            <a:spLocks noChangeArrowheads="1"/>
          </p:cNvSpPr>
          <p:nvPr/>
        </p:nvSpPr>
        <p:spPr bwMode="auto">
          <a:xfrm>
            <a:off x="4067175" y="5445125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000" b="1">
              <a:solidFill>
                <a:srgbClr val="000000"/>
              </a:solidFill>
            </a:endParaRPr>
          </a:p>
        </p:txBody>
      </p:sp>
      <p:sp>
        <p:nvSpPr>
          <p:cNvPr id="320595" name="Text Box 83"/>
          <p:cNvSpPr txBox="1">
            <a:spLocks noChangeArrowheads="1"/>
          </p:cNvSpPr>
          <p:nvPr/>
        </p:nvSpPr>
        <p:spPr bwMode="auto">
          <a:xfrm>
            <a:off x="4427538" y="4797425"/>
            <a:ext cx="122396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000" b="1">
              <a:solidFill>
                <a:srgbClr val="000000"/>
              </a:solidFill>
            </a:endParaRPr>
          </a:p>
        </p:txBody>
      </p:sp>
      <p:sp>
        <p:nvSpPr>
          <p:cNvPr id="320596" name="Text Box 84"/>
          <p:cNvSpPr txBox="1">
            <a:spLocks noChangeArrowheads="1"/>
          </p:cNvSpPr>
          <p:nvPr/>
        </p:nvSpPr>
        <p:spPr bwMode="auto">
          <a:xfrm>
            <a:off x="4643438" y="4292600"/>
            <a:ext cx="13684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000" b="1">
              <a:solidFill>
                <a:srgbClr val="000000"/>
              </a:solidFill>
            </a:endParaRPr>
          </a:p>
        </p:txBody>
      </p:sp>
      <p:sp>
        <p:nvSpPr>
          <p:cNvPr id="320597" name="Text Box 85"/>
          <p:cNvSpPr txBox="1">
            <a:spLocks noChangeArrowheads="1"/>
          </p:cNvSpPr>
          <p:nvPr/>
        </p:nvSpPr>
        <p:spPr bwMode="auto">
          <a:xfrm>
            <a:off x="6877050" y="3644900"/>
            <a:ext cx="935038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000" b="1">
              <a:solidFill>
                <a:srgbClr val="000000"/>
              </a:solidFill>
            </a:endParaRPr>
          </a:p>
        </p:txBody>
      </p:sp>
      <p:sp>
        <p:nvSpPr>
          <p:cNvPr id="320598" name="Text Box 86"/>
          <p:cNvSpPr txBox="1">
            <a:spLocks noChangeArrowheads="1"/>
          </p:cNvSpPr>
          <p:nvPr/>
        </p:nvSpPr>
        <p:spPr bwMode="auto">
          <a:xfrm>
            <a:off x="5292725" y="3500438"/>
            <a:ext cx="10080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000" b="1">
              <a:solidFill>
                <a:srgbClr val="000000"/>
              </a:solidFill>
            </a:endParaRPr>
          </a:p>
        </p:txBody>
      </p:sp>
      <p:sp>
        <p:nvSpPr>
          <p:cNvPr id="320599" name="Text Box 87"/>
          <p:cNvSpPr txBox="1">
            <a:spLocks noChangeArrowheads="1"/>
          </p:cNvSpPr>
          <p:nvPr/>
        </p:nvSpPr>
        <p:spPr bwMode="auto">
          <a:xfrm>
            <a:off x="6372225" y="2997200"/>
            <a:ext cx="12954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000" b="1">
              <a:solidFill>
                <a:srgbClr val="000000"/>
              </a:solidFill>
            </a:endParaRPr>
          </a:p>
        </p:txBody>
      </p:sp>
      <p:sp>
        <p:nvSpPr>
          <p:cNvPr id="320600" name="Text Box 88"/>
          <p:cNvSpPr txBox="1">
            <a:spLocks noChangeArrowheads="1"/>
          </p:cNvSpPr>
          <p:nvPr/>
        </p:nvSpPr>
        <p:spPr bwMode="auto">
          <a:xfrm>
            <a:off x="6156325" y="242093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000" b="1">
              <a:solidFill>
                <a:srgbClr val="000000"/>
              </a:solidFill>
            </a:endParaRPr>
          </a:p>
        </p:txBody>
      </p:sp>
      <p:sp>
        <p:nvSpPr>
          <p:cNvPr id="320601" name="Text Box 89"/>
          <p:cNvSpPr txBox="1">
            <a:spLocks noChangeArrowheads="1"/>
          </p:cNvSpPr>
          <p:nvPr/>
        </p:nvSpPr>
        <p:spPr bwMode="auto">
          <a:xfrm>
            <a:off x="3132138" y="1628775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0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/>
              <a:t>Hlava člověka</a:t>
            </a:r>
          </a:p>
        </p:txBody>
      </p:sp>
      <p:pic>
        <p:nvPicPr>
          <p:cNvPr id="316420" name="Picture 4" descr="MC900238917[1]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2060575"/>
            <a:ext cx="4176713" cy="4157663"/>
          </a:xfrm>
          <a:noFill/>
          <a:ln/>
        </p:spPr>
      </p:pic>
      <p:sp>
        <p:nvSpPr>
          <p:cNvPr id="316421" name="Text Box 5"/>
          <p:cNvSpPr txBox="1">
            <a:spLocks noChangeArrowheads="1"/>
          </p:cNvSpPr>
          <p:nvPr/>
        </p:nvSpPr>
        <p:spPr bwMode="auto">
          <a:xfrm>
            <a:off x="3851275" y="1916113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vlasy</a:t>
            </a:r>
          </a:p>
        </p:txBody>
      </p:sp>
      <p:sp>
        <p:nvSpPr>
          <p:cNvPr id="316423" name="Text Box 7"/>
          <p:cNvSpPr txBox="1">
            <a:spLocks noChangeArrowheads="1"/>
          </p:cNvSpPr>
          <p:nvPr/>
        </p:nvSpPr>
        <p:spPr bwMode="auto">
          <a:xfrm>
            <a:off x="4643438" y="5084763"/>
            <a:ext cx="11525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brada</a:t>
            </a:r>
          </a:p>
        </p:txBody>
      </p:sp>
      <p:sp>
        <p:nvSpPr>
          <p:cNvPr id="316424" name="Text Box 8"/>
          <p:cNvSpPr txBox="1">
            <a:spLocks noChangeArrowheads="1"/>
          </p:cNvSpPr>
          <p:nvPr/>
        </p:nvSpPr>
        <p:spPr bwMode="auto">
          <a:xfrm>
            <a:off x="4932363" y="3573463"/>
            <a:ext cx="79216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nos</a:t>
            </a:r>
          </a:p>
        </p:txBody>
      </p:sp>
      <p:sp>
        <p:nvSpPr>
          <p:cNvPr id="316425" name="Text Box 9"/>
          <p:cNvSpPr txBox="1">
            <a:spLocks noChangeArrowheads="1"/>
          </p:cNvSpPr>
          <p:nvPr/>
        </p:nvSpPr>
        <p:spPr bwMode="auto">
          <a:xfrm>
            <a:off x="4716463" y="3068638"/>
            <a:ext cx="79216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oko</a:t>
            </a:r>
          </a:p>
        </p:txBody>
      </p:sp>
      <p:sp>
        <p:nvSpPr>
          <p:cNvPr id="316426" name="Text Box 10"/>
          <p:cNvSpPr txBox="1">
            <a:spLocks noChangeArrowheads="1"/>
          </p:cNvSpPr>
          <p:nvPr/>
        </p:nvSpPr>
        <p:spPr bwMode="auto">
          <a:xfrm>
            <a:off x="4500563" y="2420938"/>
            <a:ext cx="8636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čelo</a:t>
            </a:r>
          </a:p>
        </p:txBody>
      </p:sp>
      <p:sp>
        <p:nvSpPr>
          <p:cNvPr id="316427" name="AutoShape 11"/>
          <p:cNvSpPr>
            <a:spLocks noChangeArrowheads="1"/>
          </p:cNvSpPr>
          <p:nvPr/>
        </p:nvSpPr>
        <p:spPr bwMode="auto">
          <a:xfrm>
            <a:off x="5219700" y="4149725"/>
            <a:ext cx="1008063" cy="406400"/>
          </a:xfrm>
          <a:prstGeom prst="wedgeRectCallout">
            <a:avLst>
              <a:gd name="adj1" fmla="val -59449"/>
              <a:gd name="adj2" fmla="val 9023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sz="2000" b="1">
                <a:solidFill>
                  <a:srgbClr val="000000"/>
                </a:solidFill>
              </a:rPr>
              <a:t>ústa</a:t>
            </a:r>
          </a:p>
        </p:txBody>
      </p:sp>
      <p:sp>
        <p:nvSpPr>
          <p:cNvPr id="316429" name="Text Box 13"/>
          <p:cNvSpPr txBox="1">
            <a:spLocks noChangeArrowheads="1"/>
          </p:cNvSpPr>
          <p:nvPr/>
        </p:nvSpPr>
        <p:spPr bwMode="auto">
          <a:xfrm>
            <a:off x="3203575" y="4365625"/>
            <a:ext cx="7921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tvář</a:t>
            </a:r>
          </a:p>
        </p:txBody>
      </p:sp>
      <p:sp>
        <p:nvSpPr>
          <p:cNvPr id="316430" name="Text Box 14"/>
          <p:cNvSpPr txBox="1">
            <a:spLocks noChangeArrowheads="1"/>
          </p:cNvSpPr>
          <p:nvPr/>
        </p:nvSpPr>
        <p:spPr bwMode="auto">
          <a:xfrm>
            <a:off x="2916238" y="5229225"/>
            <a:ext cx="719137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krk</a:t>
            </a:r>
          </a:p>
        </p:txBody>
      </p:sp>
      <p:sp>
        <p:nvSpPr>
          <p:cNvPr id="316431" name="Text Box 15"/>
          <p:cNvSpPr txBox="1">
            <a:spLocks noChangeArrowheads="1"/>
          </p:cNvSpPr>
          <p:nvPr/>
        </p:nvSpPr>
        <p:spPr bwMode="auto">
          <a:xfrm>
            <a:off x="2124075" y="3789363"/>
            <a:ext cx="10795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ucho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21" grpId="0" animBg="1"/>
      <p:bldP spid="316423" grpId="0" animBg="1"/>
      <p:bldP spid="316424" grpId="0" animBg="1"/>
      <p:bldP spid="316425" grpId="0" animBg="1"/>
      <p:bldP spid="316426" grpId="0" animBg="1"/>
      <p:bldP spid="316427" grpId="0" animBg="1"/>
      <p:bldP spid="316429" grpId="0" animBg="1"/>
      <p:bldP spid="316430" grpId="0" animBg="1"/>
      <p:bldP spid="3164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/>
              <a:t>Pět lidských smyslů</a:t>
            </a:r>
            <a:br>
              <a:rPr lang="cs-CZ" sz="4000"/>
            </a:br>
            <a:endParaRPr lang="cs-CZ" sz="4000"/>
          </a:p>
        </p:txBody>
      </p:sp>
      <p:pic>
        <p:nvPicPr>
          <p:cNvPr id="313348" name="Picture 4" descr="MM900236290[1]"/>
          <p:cNvPicPr>
            <a:picLocks noChangeAspect="1" noChangeArrowheads="1" noCrop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4213" y="765175"/>
            <a:ext cx="2024062" cy="2303463"/>
          </a:xfrm>
          <a:noFill/>
          <a:ln/>
        </p:spPr>
      </p:pic>
      <p:pic>
        <p:nvPicPr>
          <p:cNvPr id="313349" name="Picture 5" descr="MM900309766[1]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1916113"/>
            <a:ext cx="2181225" cy="2181225"/>
          </a:xfrm>
          <a:prstGeom prst="rect">
            <a:avLst/>
          </a:prstGeom>
          <a:noFill/>
        </p:spPr>
      </p:pic>
      <p:pic>
        <p:nvPicPr>
          <p:cNvPr id="313350" name="Picture 6" descr="MM900337024[1]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113" y="2420938"/>
            <a:ext cx="1944687" cy="1871662"/>
          </a:xfrm>
          <a:prstGeom prst="rect">
            <a:avLst/>
          </a:prstGeom>
          <a:noFill/>
        </p:spPr>
      </p:pic>
      <p:pic>
        <p:nvPicPr>
          <p:cNvPr id="313351" name="Picture 7" descr="MM900356721[1]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263" y="4652963"/>
            <a:ext cx="1873250" cy="1873250"/>
          </a:xfrm>
          <a:prstGeom prst="rect">
            <a:avLst/>
          </a:prstGeom>
          <a:noFill/>
        </p:spPr>
      </p:pic>
      <p:sp>
        <p:nvSpPr>
          <p:cNvPr id="313352" name="Text Box 8"/>
          <p:cNvSpPr txBox="1">
            <a:spLocks noChangeArrowheads="1"/>
          </p:cNvSpPr>
          <p:nvPr/>
        </p:nvSpPr>
        <p:spPr bwMode="auto">
          <a:xfrm>
            <a:off x="2555875" y="1484313"/>
            <a:ext cx="2089150" cy="5794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 b="1">
                <a:solidFill>
                  <a:srgbClr val="FF0000"/>
                </a:solidFill>
              </a:rPr>
              <a:t>sluch</a:t>
            </a:r>
          </a:p>
        </p:txBody>
      </p:sp>
      <p:sp>
        <p:nvSpPr>
          <p:cNvPr id="313353" name="Text Box 9"/>
          <p:cNvSpPr txBox="1">
            <a:spLocks noChangeArrowheads="1"/>
          </p:cNvSpPr>
          <p:nvPr/>
        </p:nvSpPr>
        <p:spPr bwMode="auto">
          <a:xfrm>
            <a:off x="468313" y="5661025"/>
            <a:ext cx="2089150" cy="5794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 b="1">
                <a:solidFill>
                  <a:srgbClr val="FF0000"/>
                </a:solidFill>
              </a:rPr>
              <a:t>hmat</a:t>
            </a:r>
          </a:p>
        </p:txBody>
      </p:sp>
      <p:sp>
        <p:nvSpPr>
          <p:cNvPr id="313354" name="Text Box 10"/>
          <p:cNvSpPr txBox="1">
            <a:spLocks noChangeArrowheads="1"/>
          </p:cNvSpPr>
          <p:nvPr/>
        </p:nvSpPr>
        <p:spPr bwMode="auto">
          <a:xfrm>
            <a:off x="6227763" y="1125538"/>
            <a:ext cx="2089150" cy="5794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 b="1">
                <a:solidFill>
                  <a:srgbClr val="FF0000"/>
                </a:solidFill>
              </a:rPr>
              <a:t>zrak</a:t>
            </a:r>
          </a:p>
        </p:txBody>
      </p:sp>
      <p:sp>
        <p:nvSpPr>
          <p:cNvPr id="313355" name="Text Box 11"/>
          <p:cNvSpPr txBox="1">
            <a:spLocks noChangeArrowheads="1"/>
          </p:cNvSpPr>
          <p:nvPr/>
        </p:nvSpPr>
        <p:spPr bwMode="auto">
          <a:xfrm>
            <a:off x="3059113" y="4508500"/>
            <a:ext cx="2089150" cy="5794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 b="1">
                <a:solidFill>
                  <a:srgbClr val="FF0000"/>
                </a:solidFill>
              </a:rPr>
              <a:t>čich</a:t>
            </a:r>
          </a:p>
        </p:txBody>
      </p:sp>
      <p:sp>
        <p:nvSpPr>
          <p:cNvPr id="313356" name="Text Box 12"/>
          <p:cNvSpPr txBox="1">
            <a:spLocks noChangeArrowheads="1"/>
          </p:cNvSpPr>
          <p:nvPr/>
        </p:nvSpPr>
        <p:spPr bwMode="auto">
          <a:xfrm>
            <a:off x="6659563" y="5876925"/>
            <a:ext cx="2089150" cy="5794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 b="1">
                <a:solidFill>
                  <a:srgbClr val="FF0000"/>
                </a:solidFill>
              </a:rPr>
              <a:t>chuť</a:t>
            </a:r>
          </a:p>
        </p:txBody>
      </p:sp>
      <p:pic>
        <p:nvPicPr>
          <p:cNvPr id="313358" name="Picture 14" descr="MM900309763[1]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750" y="3500438"/>
            <a:ext cx="1944688" cy="1944687"/>
          </a:xfrm>
          <a:prstGeom prst="rect">
            <a:avLst/>
          </a:prstGeom>
          <a:noFill/>
        </p:spPr>
      </p:pic>
      <p:pic>
        <p:nvPicPr>
          <p:cNvPr id="313359" name="MS900074186[1]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713" y="33337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68" fill="hold"/>
                                        <p:tgtEl>
                                          <p:spTgt spid="3133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13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1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13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13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313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5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3359"/>
                </p:tgtEl>
              </p:cMediaNode>
            </p:audio>
          </p:childTnLst>
        </p:cTn>
      </p:par>
    </p:tnLst>
    <p:bldLst>
      <p:bldP spid="313352" grpId="0" animBg="1"/>
      <p:bldP spid="313353" grpId="0" animBg="1"/>
      <p:bldP spid="313354" grpId="0" animBg="1"/>
      <p:bldP spid="313355" grpId="0" animBg="1"/>
      <p:bldP spid="31335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538" name="Picture 2" descr="MM900309713[1]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5113" y="4437063"/>
            <a:ext cx="1047750" cy="1038225"/>
          </a:xfrm>
          <a:prstGeom prst="rect">
            <a:avLst/>
          </a:prstGeom>
          <a:noFill/>
        </p:spPr>
      </p:pic>
      <p:sp>
        <p:nvSpPr>
          <p:cNvPr id="321539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/>
          <a:lstStyle/>
          <a:p>
            <a:r>
              <a:rPr lang="cs-CZ"/>
              <a:t>Smysly</a:t>
            </a:r>
          </a:p>
        </p:txBody>
      </p:sp>
      <p:sp>
        <p:nvSpPr>
          <p:cNvPr id="32154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665163"/>
            <a:ext cx="8316913" cy="61928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400" b="1" dirty="0">
                <a:solidFill>
                  <a:srgbClr val="FFFF00"/>
                </a:solidFill>
              </a:rPr>
              <a:t>Zrak</a:t>
            </a:r>
            <a:r>
              <a:rPr lang="cs-CZ" sz="2400" dirty="0"/>
              <a:t> - </a:t>
            </a:r>
            <a:r>
              <a:rPr lang="cs-CZ" sz="2800" dirty="0">
                <a:latin typeface="Arial Unicode MS" pitchFamily="34" charset="-128"/>
              </a:rPr>
              <a:t>Nejvyužívanější smysl, který nám nejrychleji pomáhá zorientovat se v prostředí. Jeho orgánem je OKO.</a:t>
            </a:r>
          </a:p>
          <a:p>
            <a:pPr>
              <a:lnSpc>
                <a:spcPct val="80000"/>
              </a:lnSpc>
            </a:pPr>
            <a:r>
              <a:rPr lang="cs-CZ" sz="2400" b="1" dirty="0">
                <a:solidFill>
                  <a:srgbClr val="FFFF00"/>
                </a:solidFill>
              </a:rPr>
              <a:t>Sluch</a:t>
            </a:r>
            <a:r>
              <a:rPr lang="cs-CZ" sz="2400" dirty="0"/>
              <a:t> - </a:t>
            </a:r>
            <a:r>
              <a:rPr lang="cs-CZ" sz="2800" dirty="0">
                <a:latin typeface="Arial Unicode MS" pitchFamily="34" charset="-128"/>
              </a:rPr>
              <a:t>Druhý nejpoužívanější smysl. Pomáhá zachytit </a:t>
            </a:r>
            <a:r>
              <a:rPr lang="cs-CZ" sz="2800" dirty="0" smtClean="0">
                <a:latin typeface="Arial Unicode MS" pitchFamily="34" charset="-128"/>
              </a:rPr>
              <a:t>podněty, </a:t>
            </a:r>
            <a:r>
              <a:rPr lang="cs-CZ" sz="2800" dirty="0">
                <a:latin typeface="Arial Unicode MS" pitchFamily="34" charset="-128"/>
              </a:rPr>
              <a:t>které ještě nevidíme, protože přijímá ze všech stran. Jeho orgánem je UCHO.</a:t>
            </a:r>
          </a:p>
          <a:p>
            <a:pPr>
              <a:lnSpc>
                <a:spcPct val="80000"/>
              </a:lnSpc>
            </a:pPr>
            <a:r>
              <a:rPr lang="cs-CZ" sz="2400" b="1" dirty="0">
                <a:solidFill>
                  <a:srgbClr val="FFFF00"/>
                </a:solidFill>
              </a:rPr>
              <a:t>Čich</a:t>
            </a:r>
            <a:r>
              <a:rPr lang="cs-CZ" sz="2400" dirty="0"/>
              <a:t> - </a:t>
            </a:r>
            <a:r>
              <a:rPr lang="cs-CZ" sz="2800" dirty="0">
                <a:latin typeface="Arial Unicode MS" pitchFamily="34" charset="-128"/>
              </a:rPr>
              <a:t>Podobně jako sluch nám zprostředkovává podněty z celého okolí, ale člověk na něj spoléhá mnohem méně než většina živočichů. Jeho orgánem je NOS.</a:t>
            </a:r>
          </a:p>
          <a:p>
            <a:pPr>
              <a:lnSpc>
                <a:spcPct val="80000"/>
              </a:lnSpc>
            </a:pPr>
            <a:r>
              <a:rPr lang="cs-CZ" sz="2400" b="1" dirty="0">
                <a:solidFill>
                  <a:srgbClr val="FFFF00"/>
                </a:solidFill>
              </a:rPr>
              <a:t>Hmat</a:t>
            </a:r>
            <a:r>
              <a:rPr lang="cs-CZ" sz="2400" dirty="0"/>
              <a:t>  - </a:t>
            </a:r>
            <a:r>
              <a:rPr lang="cs-CZ" sz="2800" dirty="0">
                <a:latin typeface="Arial Unicode MS" pitchFamily="34" charset="-128"/>
              </a:rPr>
              <a:t>Jeho orgánem je především KŮŽE. Vnímáme jej celým tělem. Ale nejvíce hmatových čidel máme na jazyku, kolem úst a na konečcích prstů.</a:t>
            </a:r>
          </a:p>
          <a:p>
            <a:pPr>
              <a:lnSpc>
                <a:spcPct val="80000"/>
              </a:lnSpc>
            </a:pPr>
            <a:r>
              <a:rPr lang="cs-CZ" sz="2400" b="1" dirty="0">
                <a:solidFill>
                  <a:srgbClr val="FFFF00"/>
                </a:solidFill>
              </a:rPr>
              <a:t>Chuť</a:t>
            </a:r>
            <a:r>
              <a:rPr lang="cs-CZ" sz="2400" dirty="0"/>
              <a:t> - </a:t>
            </a:r>
            <a:r>
              <a:rPr lang="cs-CZ" sz="2800" dirty="0">
                <a:latin typeface="Arial Unicode MS" pitchFamily="34" charset="-128"/>
              </a:rPr>
              <a:t>Jejím orgánem jsou chuťové pohárky v ÚSTECH.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800" dirty="0">
              <a:latin typeface="Arial Unicode MS" pitchFamily="34" charset="-128"/>
            </a:endParaRPr>
          </a:p>
        </p:txBody>
      </p:sp>
      <p:pic>
        <p:nvPicPr>
          <p:cNvPr id="321541" name="Picture 5" descr="MM900395755[1]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836613"/>
            <a:ext cx="1338263" cy="863600"/>
          </a:xfrm>
          <a:prstGeom prst="rect">
            <a:avLst/>
          </a:prstGeom>
          <a:noFill/>
        </p:spPr>
      </p:pic>
      <p:pic>
        <p:nvPicPr>
          <p:cNvPr id="321542" name="Picture 6" descr="MM900323770[1]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550" y="1916113"/>
            <a:ext cx="1008063" cy="936625"/>
          </a:xfrm>
          <a:prstGeom prst="rect">
            <a:avLst/>
          </a:prstGeom>
          <a:noFill/>
        </p:spPr>
      </p:pic>
      <p:pic>
        <p:nvPicPr>
          <p:cNvPr id="321543" name="Picture 7" descr="MM900356717[1]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62925" y="3284538"/>
            <a:ext cx="981075" cy="981075"/>
          </a:xfrm>
          <a:prstGeom prst="rect">
            <a:avLst/>
          </a:prstGeom>
          <a:noFill/>
        </p:spPr>
      </p:pic>
      <p:pic>
        <p:nvPicPr>
          <p:cNvPr id="321544" name="Picture 8" descr="MM900223780[1]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650" y="5734050"/>
            <a:ext cx="1238250" cy="94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1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1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1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1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1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1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1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15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15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1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1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15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15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1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1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15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15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21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1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763713" y="4724400"/>
            <a:ext cx="59055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 dirty="0">
                <a:latin typeface="Arial" charset="0"/>
              </a:rPr>
              <a:t>Zdroje: </a:t>
            </a:r>
            <a:r>
              <a:rPr lang="cs-CZ" sz="2800" dirty="0">
                <a:latin typeface="Arial" charset="0"/>
                <a:hlinkClick r:id="rId2"/>
              </a:rPr>
              <a:t>http://office.</a:t>
            </a:r>
            <a:r>
              <a:rPr lang="cs-CZ" sz="2800" dirty="0" err="1">
                <a:latin typeface="Arial" charset="0"/>
                <a:hlinkClick r:id="rId2"/>
              </a:rPr>
              <a:t>microsoft.com</a:t>
            </a:r>
            <a:r>
              <a:rPr lang="cs-CZ" sz="2800" dirty="0" smtClean="0">
                <a:latin typeface="Arial" charset="0"/>
                <a:hlinkClick r:id="rId2"/>
              </a:rPr>
              <a:t>/</a:t>
            </a:r>
            <a:endParaRPr lang="cs-CZ" sz="2800" dirty="0" smtClean="0">
              <a:latin typeface="Arial" charset="0"/>
            </a:endParaRPr>
          </a:p>
          <a:p>
            <a:r>
              <a:rPr lang="cs-CZ" sz="2800" smtClean="0">
                <a:latin typeface="Arial" charset="0"/>
              </a:rPr>
              <a:t>Anotace: Seznámení s učivem, procvičování.</a:t>
            </a:r>
            <a:endParaRPr lang="cs-CZ" sz="2800">
              <a:latin typeface="Arial" charset="0"/>
            </a:endParaRPr>
          </a:p>
        </p:txBody>
      </p:sp>
      <p:pic>
        <p:nvPicPr>
          <p:cNvPr id="34822" name="Picture 6" descr="MM910001161[1]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908050"/>
            <a:ext cx="2940050" cy="352901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od">
  <a:themeElements>
    <a:clrScheme name="Závod 2">
      <a:dk1>
        <a:srgbClr val="800000"/>
      </a:dk1>
      <a:lt1>
        <a:srgbClr val="FFFFFF"/>
      </a:lt1>
      <a:dk2>
        <a:srgbClr val="FF9900"/>
      </a:dk2>
      <a:lt2>
        <a:srgbClr val="FFFF99"/>
      </a:lt2>
      <a:accent1>
        <a:srgbClr val="FF5050"/>
      </a:accent1>
      <a:accent2>
        <a:srgbClr val="CC3300"/>
      </a:accent2>
      <a:accent3>
        <a:srgbClr val="FFCAAA"/>
      </a:accent3>
      <a:accent4>
        <a:srgbClr val="DADADA"/>
      </a:accent4>
      <a:accent5>
        <a:srgbClr val="FFB3B3"/>
      </a:accent5>
      <a:accent6>
        <a:srgbClr val="B92D00"/>
      </a:accent6>
      <a:hlink>
        <a:srgbClr val="FFFF99"/>
      </a:hlink>
      <a:folHlink>
        <a:srgbClr val="FFCC00"/>
      </a:folHlink>
    </a:clrScheme>
    <a:fontScheme name="Závod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Závod 1">
        <a:dk1>
          <a:srgbClr val="5C1F00"/>
        </a:dk1>
        <a:lt1>
          <a:srgbClr val="FFFFFF"/>
        </a:lt1>
        <a:dk2>
          <a:srgbClr val="990000"/>
        </a:dk2>
        <a:lt2>
          <a:srgbClr val="FFF9BB"/>
        </a:lt2>
        <a:accent1>
          <a:srgbClr val="FF3300"/>
        </a:accent1>
        <a:accent2>
          <a:srgbClr val="B86D52"/>
        </a:accent2>
        <a:accent3>
          <a:srgbClr val="CAAAAA"/>
        </a:accent3>
        <a:accent4>
          <a:srgbClr val="DADADA"/>
        </a:accent4>
        <a:accent5>
          <a:srgbClr val="FFADAA"/>
        </a:accent5>
        <a:accent6>
          <a:srgbClr val="A66249"/>
        </a:accent6>
        <a:hlink>
          <a:srgbClr val="FF9900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ávod 2">
        <a:dk1>
          <a:srgbClr val="800000"/>
        </a:dk1>
        <a:lt1>
          <a:srgbClr val="FFFFFF"/>
        </a:lt1>
        <a:dk2>
          <a:srgbClr val="FF9900"/>
        </a:dk2>
        <a:lt2>
          <a:srgbClr val="FFFF99"/>
        </a:lt2>
        <a:accent1>
          <a:srgbClr val="FF5050"/>
        </a:accent1>
        <a:accent2>
          <a:srgbClr val="CC3300"/>
        </a:accent2>
        <a:accent3>
          <a:srgbClr val="FFCAAA"/>
        </a:accent3>
        <a:accent4>
          <a:srgbClr val="DADADA"/>
        </a:accent4>
        <a:accent5>
          <a:srgbClr val="FFB3B3"/>
        </a:accent5>
        <a:accent6>
          <a:srgbClr val="B92D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ávod 3">
        <a:dk1>
          <a:srgbClr val="2A5400"/>
        </a:dk1>
        <a:lt1>
          <a:srgbClr val="FFFFFF"/>
        </a:lt1>
        <a:dk2>
          <a:srgbClr val="4A9400"/>
        </a:dk2>
        <a:lt2>
          <a:srgbClr val="F3F2D9"/>
        </a:lt2>
        <a:accent1>
          <a:srgbClr val="99CC00"/>
        </a:accent1>
        <a:accent2>
          <a:srgbClr val="6B4A39"/>
        </a:accent2>
        <a:accent3>
          <a:srgbClr val="B1C8AA"/>
        </a:accent3>
        <a:accent4>
          <a:srgbClr val="DADADA"/>
        </a:accent4>
        <a:accent5>
          <a:srgbClr val="CAE2AA"/>
        </a:accent5>
        <a:accent6>
          <a:srgbClr val="604233"/>
        </a:accent6>
        <a:hlink>
          <a:srgbClr val="E2BC5E"/>
        </a:hlink>
        <a:folHlink>
          <a:srgbClr val="AB7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ávod 4">
        <a:dk1>
          <a:srgbClr val="005A58"/>
        </a:dk1>
        <a:lt1>
          <a:srgbClr val="FFFFFF"/>
        </a:lt1>
        <a:dk2>
          <a:srgbClr val="009E9A"/>
        </a:dk2>
        <a:lt2>
          <a:srgbClr val="C5EBE4"/>
        </a:lt2>
        <a:accent1>
          <a:srgbClr val="0099CC"/>
        </a:accent1>
        <a:accent2>
          <a:srgbClr val="339933"/>
        </a:accent2>
        <a:accent3>
          <a:srgbClr val="AACCCA"/>
        </a:accent3>
        <a:accent4>
          <a:srgbClr val="DADADA"/>
        </a:accent4>
        <a:accent5>
          <a:srgbClr val="AACAE2"/>
        </a:accent5>
        <a:accent6>
          <a:srgbClr val="2D8A2D"/>
        </a:accent6>
        <a:hlink>
          <a:srgbClr val="00FF99"/>
        </a:hlink>
        <a:folHlink>
          <a:srgbClr val="4CD2D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ávod 5">
        <a:dk1>
          <a:srgbClr val="000070"/>
        </a:dk1>
        <a:lt1>
          <a:srgbClr val="FFFFFF"/>
        </a:lt1>
        <a:dk2>
          <a:srgbClr val="0000FF"/>
        </a:dk2>
        <a:lt2>
          <a:srgbClr val="C5C5FF"/>
        </a:lt2>
        <a:accent1>
          <a:srgbClr val="0099FF"/>
        </a:accent1>
        <a:accent2>
          <a:srgbClr val="7883B4"/>
        </a:accent2>
        <a:accent3>
          <a:srgbClr val="AAAAFF"/>
        </a:accent3>
        <a:accent4>
          <a:srgbClr val="DADADA"/>
        </a:accent4>
        <a:accent5>
          <a:srgbClr val="AACAFF"/>
        </a:accent5>
        <a:accent6>
          <a:srgbClr val="6C76A3"/>
        </a:accent6>
        <a:hlink>
          <a:srgbClr val="00FFFF"/>
        </a:hlink>
        <a:folHlink>
          <a:srgbClr val="2DBF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ávod 6">
        <a:dk1>
          <a:srgbClr val="4D4D4D"/>
        </a:dk1>
        <a:lt1>
          <a:srgbClr val="FFFFFF"/>
        </a:lt1>
        <a:dk2>
          <a:srgbClr val="8202E2"/>
        </a:dk2>
        <a:lt2>
          <a:srgbClr val="CCCCFF"/>
        </a:lt2>
        <a:accent1>
          <a:srgbClr val="CC99FF"/>
        </a:accent1>
        <a:accent2>
          <a:srgbClr val="666699"/>
        </a:accent2>
        <a:accent3>
          <a:srgbClr val="C1AAEE"/>
        </a:accent3>
        <a:accent4>
          <a:srgbClr val="DADADA"/>
        </a:accent4>
        <a:accent5>
          <a:srgbClr val="E2CAFF"/>
        </a:accent5>
        <a:accent6>
          <a:srgbClr val="5C5C8A"/>
        </a:accent6>
        <a:hlink>
          <a:srgbClr val="FF7C80"/>
        </a:hlink>
        <a:folHlink>
          <a:srgbClr val="FF505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ávod 7">
        <a:dk1>
          <a:srgbClr val="575863"/>
        </a:dk1>
        <a:lt1>
          <a:srgbClr val="FFFFFF"/>
        </a:lt1>
        <a:dk2>
          <a:srgbClr val="818982"/>
        </a:dk2>
        <a:lt2>
          <a:srgbClr val="EAEAEA"/>
        </a:lt2>
        <a:accent1>
          <a:srgbClr val="CC6600"/>
        </a:accent1>
        <a:accent2>
          <a:srgbClr val="A4A686"/>
        </a:accent2>
        <a:accent3>
          <a:srgbClr val="C1C4C1"/>
        </a:accent3>
        <a:accent4>
          <a:srgbClr val="DADADA"/>
        </a:accent4>
        <a:accent5>
          <a:srgbClr val="E2B8AA"/>
        </a:accent5>
        <a:accent6>
          <a:srgbClr val="949679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ávod 8">
        <a:dk1>
          <a:srgbClr val="000000"/>
        </a:dk1>
        <a:lt1>
          <a:srgbClr val="FFFFFF"/>
        </a:lt1>
        <a:dk2>
          <a:srgbClr val="000000"/>
        </a:dk2>
        <a:lt2>
          <a:srgbClr val="CDCDCD"/>
        </a:lt2>
        <a:accent1>
          <a:srgbClr val="CDD9F7"/>
        </a:accent1>
        <a:accent2>
          <a:srgbClr val="99FF33"/>
        </a:accent2>
        <a:accent3>
          <a:srgbClr val="FFFFFF"/>
        </a:accent3>
        <a:accent4>
          <a:srgbClr val="000000"/>
        </a:accent4>
        <a:accent5>
          <a:srgbClr val="E3E9FA"/>
        </a:accent5>
        <a:accent6>
          <a:srgbClr val="8AE72D"/>
        </a:accent6>
        <a:hlink>
          <a:srgbClr val="0033CC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Competition</Template>
  <TotalTime>1300</TotalTime>
  <Words>466</Words>
  <Application>Microsoft Office PowerPoint</Application>
  <PresentationFormat>Předvádění na obrazovce (4:3)</PresentationFormat>
  <Paragraphs>220</Paragraphs>
  <Slides>9</Slides>
  <Notes>1</Notes>
  <HiddenSlides>0</HiddenSlides>
  <MMClips>2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7" baseType="lpstr">
      <vt:lpstr>Arial</vt:lpstr>
      <vt:lpstr>Times New Roman</vt:lpstr>
      <vt:lpstr>Verdana</vt:lpstr>
      <vt:lpstr>Wingdings</vt:lpstr>
      <vt:lpstr>Arial Unicode MS</vt:lpstr>
      <vt:lpstr>Book Antiqua</vt:lpstr>
      <vt:lpstr>Microsoft YaHei</vt:lpstr>
      <vt:lpstr>Závod</vt:lpstr>
      <vt:lpstr>Snímek 1</vt:lpstr>
      <vt:lpstr>Snímek 2</vt:lpstr>
      <vt:lpstr>Snímek 3</vt:lpstr>
      <vt:lpstr>Stavba těla člověka</vt:lpstr>
      <vt:lpstr>Stavba těla člověka</vt:lpstr>
      <vt:lpstr>Hlava člověka</vt:lpstr>
      <vt:lpstr>Pět lidských smyslů </vt:lpstr>
      <vt:lpstr>Smysly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p. ředitelka</dc:creator>
  <cp:lastModifiedBy>Dum</cp:lastModifiedBy>
  <cp:revision>23</cp:revision>
  <dcterms:created xsi:type="dcterms:W3CDTF">2013-11-03T13:18:22Z</dcterms:created>
  <dcterms:modified xsi:type="dcterms:W3CDTF">2014-07-28T06:09:40Z</dcterms:modified>
</cp:coreProperties>
</file>