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66" r:id="rId5"/>
    <p:sldId id="271" r:id="rId6"/>
    <p:sldId id="267" r:id="rId7"/>
    <p:sldId id="268" r:id="rId8"/>
    <p:sldId id="269" r:id="rId9"/>
    <p:sldId id="272" r:id="rId10"/>
    <p:sldId id="273" r:id="rId11"/>
    <p:sldId id="275" r:id="rId12"/>
    <p:sldId id="276" r:id="rId13"/>
    <p:sldId id="274" r:id="rId14"/>
    <p:sldId id="270" r:id="rId15"/>
    <p:sldId id="264" r:id="rId16"/>
    <p:sldId id="277" r:id="rId17"/>
    <p:sldId id="278" r:id="rId18"/>
    <p:sldId id="259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FF"/>
    <a:srgbClr val="FF00FF"/>
    <a:srgbClr val="00FF00"/>
    <a:srgbClr val="FFCC00"/>
    <a:srgbClr val="66FF33"/>
    <a:srgbClr val="66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97693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50015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89660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17. 7. 2014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278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17. 7. 2014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0465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17. 7. 2014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1079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17. 7. 2014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7703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17. 7. 2014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826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17. 7. 2014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57195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25256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68455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B868B0-DA2E-44DD-966F-3ED69BF3386F}" type="datetimeFigureOut">
              <a:rPr lang="cs-CZ" smtClean="0"/>
              <a:t>17. 7. 2014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6821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6zs-jablonec.cz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73944121"/>
              </p:ext>
            </p:extLst>
          </p:nvPr>
        </p:nvGraphicFramePr>
        <p:xfrm>
          <a:off x="1687513" y="334963"/>
          <a:ext cx="5421312" cy="6219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85" name="Dokument" r:id="rId4" imgW="5889940" imgH="6754979" progId="Word.Document.12">
                  <p:embed/>
                </p:oleObj>
              </mc:Choice>
              <mc:Fallback>
                <p:oleObj name="Dokument" r:id="rId4" imgW="5889940" imgH="675497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87513" y="334963"/>
                        <a:ext cx="5421312" cy="62198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78504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Zoner</a:t>
            </a:r>
            <a:r>
              <a:rPr lang="cs-CZ" dirty="0" smtClean="0"/>
              <a:t> </a:t>
            </a:r>
            <a:r>
              <a:rPr lang="cs-CZ" dirty="0" err="1" smtClean="0"/>
              <a:t>Photo</a:t>
            </a:r>
            <a:r>
              <a:rPr lang="cs-CZ" dirty="0" smtClean="0"/>
              <a:t> Studio 16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Tvorba kalendáře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0923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Tvorba kalendáře - modul Správce – záložka Publikovat - Kalendáře</a:t>
            </a:r>
            <a:endParaRPr lang="cs-CZ" sz="32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88" y="1683443"/>
            <a:ext cx="8996257" cy="505792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3" name="Ovál 2"/>
          <p:cNvSpPr/>
          <p:nvPr/>
        </p:nvSpPr>
        <p:spPr>
          <a:xfrm>
            <a:off x="6156176" y="1643661"/>
            <a:ext cx="648072" cy="37740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835696" y="1832363"/>
            <a:ext cx="576064" cy="33762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835696" y="2924944"/>
            <a:ext cx="1944216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se šipkou 7"/>
          <p:cNvCxnSpPr>
            <a:endCxn id="3" idx="0"/>
          </p:cNvCxnSpPr>
          <p:nvPr/>
        </p:nvCxnSpPr>
        <p:spPr>
          <a:xfrm>
            <a:off x="6480212" y="692696"/>
            <a:ext cx="0" cy="950965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>
            <a:endCxn id="5" idx="7"/>
          </p:cNvCxnSpPr>
          <p:nvPr/>
        </p:nvCxnSpPr>
        <p:spPr>
          <a:xfrm flipH="1">
            <a:off x="2327397" y="1168178"/>
            <a:ext cx="1452515" cy="713629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endCxn id="6" idx="7"/>
          </p:cNvCxnSpPr>
          <p:nvPr/>
        </p:nvCxnSpPr>
        <p:spPr>
          <a:xfrm flipH="1">
            <a:off x="3495188" y="1168178"/>
            <a:ext cx="1940908" cy="1809493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5868144" y="141277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123728" y="141277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807804" y="2564904"/>
            <a:ext cx="5400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2896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Dále postupujeme podle průvodce:</a:t>
            </a:r>
            <a:br>
              <a:rPr lang="cs-CZ" sz="3200" dirty="0" smtClean="0"/>
            </a:br>
            <a:r>
              <a:rPr lang="cs-CZ" sz="3200" dirty="0" smtClean="0"/>
              <a:t>Výběr obrázků – zatržením vybereme obrázky</a:t>
            </a:r>
            <a:endParaRPr lang="cs-CZ" sz="32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260" y="1557599"/>
            <a:ext cx="8872620" cy="498841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3" name="Ovál 2"/>
          <p:cNvSpPr/>
          <p:nvPr/>
        </p:nvSpPr>
        <p:spPr>
          <a:xfrm>
            <a:off x="2123728" y="2708920"/>
            <a:ext cx="360040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2008579" y="2204864"/>
            <a:ext cx="1008112" cy="21602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1979712" y="1196752"/>
            <a:ext cx="504056" cy="100811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>
            <a:endCxn id="3" idx="6"/>
          </p:cNvCxnSpPr>
          <p:nvPr/>
        </p:nvCxnSpPr>
        <p:spPr>
          <a:xfrm flipH="1">
            <a:off x="2483768" y="1196752"/>
            <a:ext cx="1728192" cy="172819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5082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Jiná možnost: Výběr obrázků – Vybrat vše + Další</a:t>
            </a:r>
            <a:br>
              <a:rPr lang="cs-CZ" sz="3200" dirty="0" smtClean="0"/>
            </a:br>
            <a:r>
              <a:rPr lang="cs-CZ" sz="3200" dirty="0" smtClean="0"/>
              <a:t>(máme-li přesný počet obrázků)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699340"/>
            <a:ext cx="8820472" cy="495909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6" name="Ovál 5"/>
          <p:cNvSpPr/>
          <p:nvPr/>
        </p:nvSpPr>
        <p:spPr>
          <a:xfrm>
            <a:off x="5364088" y="5348630"/>
            <a:ext cx="1008112" cy="16586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5976156" y="764704"/>
            <a:ext cx="108012" cy="458392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ál 9"/>
          <p:cNvSpPr/>
          <p:nvPr/>
        </p:nvSpPr>
        <p:spPr>
          <a:xfrm>
            <a:off x="5256076" y="5624369"/>
            <a:ext cx="720080" cy="31261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se šipkou 6"/>
          <p:cNvCxnSpPr>
            <a:stCxn id="6" idx="2"/>
            <a:endCxn id="10" idx="1"/>
          </p:cNvCxnSpPr>
          <p:nvPr/>
        </p:nvCxnSpPr>
        <p:spPr>
          <a:xfrm flipH="1">
            <a:off x="5361529" y="5431564"/>
            <a:ext cx="2559" cy="238587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6564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Další krok – Formát stránky (zvolíme) - volíme Další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60837"/>
            <a:ext cx="8837294" cy="496855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3" name="Ovál 2"/>
          <p:cNvSpPr/>
          <p:nvPr/>
        </p:nvSpPr>
        <p:spPr>
          <a:xfrm>
            <a:off x="2051720" y="1988840"/>
            <a:ext cx="1008112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2699792" y="764704"/>
            <a:ext cx="792088" cy="122413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ál 6"/>
          <p:cNvSpPr/>
          <p:nvPr/>
        </p:nvSpPr>
        <p:spPr>
          <a:xfrm>
            <a:off x="5364088" y="5301208"/>
            <a:ext cx="576064" cy="21602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>
            <a:endCxn id="7" idx="1"/>
          </p:cNvCxnSpPr>
          <p:nvPr/>
        </p:nvCxnSpPr>
        <p:spPr>
          <a:xfrm>
            <a:off x="2699792" y="2276872"/>
            <a:ext cx="2748659" cy="305597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2021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Vybereme šablonu + zvolíme Datum, od kdy kalendář začíná, jazyk a první den v týdnu + Další</a:t>
            </a:r>
            <a:endParaRPr lang="cs-CZ" sz="32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730439"/>
            <a:ext cx="8712968" cy="489865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7" name="Ovál 6"/>
          <p:cNvSpPr/>
          <p:nvPr/>
        </p:nvSpPr>
        <p:spPr>
          <a:xfrm>
            <a:off x="1799692" y="4509120"/>
            <a:ext cx="2952328" cy="56842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275856" y="2924944"/>
            <a:ext cx="864096" cy="93610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880797" y="5182375"/>
            <a:ext cx="1224136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1799692" y="2780928"/>
            <a:ext cx="900100" cy="14401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2492865" y="764704"/>
            <a:ext cx="350943" cy="201622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stCxn id="3" idx="6"/>
          </p:cNvCxnSpPr>
          <p:nvPr/>
        </p:nvCxnSpPr>
        <p:spPr>
          <a:xfrm>
            <a:off x="2699792" y="2852936"/>
            <a:ext cx="576064" cy="28803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2668336" y="3861048"/>
            <a:ext cx="895552" cy="64807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7" idx="3"/>
          </p:cNvCxnSpPr>
          <p:nvPr/>
        </p:nvCxnSpPr>
        <p:spPr>
          <a:xfrm>
            <a:off x="2232050" y="4994300"/>
            <a:ext cx="17692" cy="188075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vál 15"/>
          <p:cNvSpPr/>
          <p:nvPr/>
        </p:nvSpPr>
        <p:spPr>
          <a:xfrm>
            <a:off x="5292080" y="5542415"/>
            <a:ext cx="576064" cy="26284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se šipkou 17"/>
          <p:cNvCxnSpPr>
            <a:stCxn id="9" idx="6"/>
            <a:endCxn id="16" idx="2"/>
          </p:cNvCxnSpPr>
          <p:nvPr/>
        </p:nvCxnSpPr>
        <p:spPr>
          <a:xfrm>
            <a:off x="3104933" y="5362395"/>
            <a:ext cx="2187147" cy="311445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4538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Zvolíme další parametry kalendáře + Další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700808"/>
            <a:ext cx="8864949" cy="498410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3" name="Ovál 2"/>
          <p:cNvSpPr/>
          <p:nvPr/>
        </p:nvSpPr>
        <p:spPr>
          <a:xfrm>
            <a:off x="5364088" y="5672488"/>
            <a:ext cx="576064" cy="21602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835696" y="2420888"/>
            <a:ext cx="3168352" cy="391666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se šipkou 6"/>
          <p:cNvCxnSpPr>
            <a:endCxn id="3" idx="1"/>
          </p:cNvCxnSpPr>
          <p:nvPr/>
        </p:nvCxnSpPr>
        <p:spPr>
          <a:xfrm>
            <a:off x="4788024" y="5229200"/>
            <a:ext cx="660427" cy="47492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9131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Zvolíme vložení obrázků + Další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556792"/>
            <a:ext cx="8837294" cy="496855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4" name="Ovál 3"/>
          <p:cNvSpPr/>
          <p:nvPr/>
        </p:nvSpPr>
        <p:spPr>
          <a:xfrm>
            <a:off x="1979712" y="2204864"/>
            <a:ext cx="1080120" cy="21602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5364088" y="5481228"/>
            <a:ext cx="504056" cy="21602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se šipkou 6"/>
          <p:cNvCxnSpPr>
            <a:stCxn id="4" idx="6"/>
            <a:endCxn id="5" idx="1"/>
          </p:cNvCxnSpPr>
          <p:nvPr/>
        </p:nvCxnSpPr>
        <p:spPr>
          <a:xfrm>
            <a:off x="3059832" y="2312876"/>
            <a:ext cx="2378073" cy="319998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720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Zvolíme umístění obrázků do šablony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629" y="1484784"/>
            <a:ext cx="8785859" cy="493963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3" name="Ovál 2"/>
          <p:cNvSpPr/>
          <p:nvPr/>
        </p:nvSpPr>
        <p:spPr>
          <a:xfrm>
            <a:off x="2099467" y="2129199"/>
            <a:ext cx="1656184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5"/>
          <p:cNvCxnSpPr>
            <a:stCxn id="3" idx="6"/>
          </p:cNvCxnSpPr>
          <p:nvPr/>
        </p:nvCxnSpPr>
        <p:spPr>
          <a:xfrm>
            <a:off x="3755651" y="2273215"/>
            <a:ext cx="1536429" cy="1083777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4283968" y="4475949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Obrázek je potřeba otočit!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4895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smtClean="0"/>
              <a:t>Otočení obrázku: 1</a:t>
            </a:r>
            <a:r>
              <a:rPr lang="cs-CZ" sz="3200" dirty="0" smtClean="0"/>
              <a:t>) Klikneme na obrázek – označí se</a:t>
            </a:r>
            <a:br>
              <a:rPr lang="cs-CZ" sz="3200" dirty="0" smtClean="0"/>
            </a:br>
            <a:r>
              <a:rPr lang="cs-CZ" sz="3200" dirty="0" smtClean="0"/>
              <a:t>2) Vybereme vhodnou možnost z Transformace</a:t>
            </a:r>
            <a:endParaRPr lang="cs-CZ" sz="32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556792"/>
            <a:ext cx="7240011" cy="4887007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3" name="Ovál 2"/>
          <p:cNvSpPr/>
          <p:nvPr/>
        </p:nvSpPr>
        <p:spPr>
          <a:xfrm>
            <a:off x="783285" y="5373216"/>
            <a:ext cx="1656184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981542" y="220486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522920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6237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Obrázek se otočí - pak Další 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966" y="1988840"/>
            <a:ext cx="7240011" cy="454406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8" name="Ovál 7"/>
          <p:cNvSpPr/>
          <p:nvPr/>
        </p:nvSpPr>
        <p:spPr>
          <a:xfrm>
            <a:off x="5508104" y="6244868"/>
            <a:ext cx="648072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4716016" y="980728"/>
            <a:ext cx="936104" cy="194421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endCxn id="8" idx="0"/>
          </p:cNvCxnSpPr>
          <p:nvPr/>
        </p:nvCxnSpPr>
        <p:spPr>
          <a:xfrm>
            <a:off x="5832140" y="4797152"/>
            <a:ext cx="0" cy="144771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9192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Zvolíme uložení kalendáře – nejlépe Exportovat do PDF nebo jinou možnost + Dokončit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49" y="1338242"/>
            <a:ext cx="8965371" cy="504056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4" name="Ovál 3"/>
          <p:cNvSpPr/>
          <p:nvPr/>
        </p:nvSpPr>
        <p:spPr>
          <a:xfrm>
            <a:off x="2123728" y="3867619"/>
            <a:ext cx="1296144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5364088" y="5334775"/>
            <a:ext cx="504056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2267744" y="1196752"/>
            <a:ext cx="216024" cy="2670867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>
            <a:endCxn id="5" idx="1"/>
          </p:cNvCxnSpPr>
          <p:nvPr/>
        </p:nvCxnSpPr>
        <p:spPr>
          <a:xfrm>
            <a:off x="2915816" y="4227659"/>
            <a:ext cx="2522089" cy="1149297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5020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Úkol:</a:t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Vytvořte kalendář: </a:t>
            </a:r>
          </a:p>
          <a:p>
            <a:r>
              <a:rPr lang="cs-CZ" dirty="0" smtClean="0"/>
              <a:t>Bude mít 12 měsíců</a:t>
            </a:r>
          </a:p>
          <a:p>
            <a:r>
              <a:rPr lang="cs-CZ" dirty="0" smtClean="0"/>
              <a:t>Obrázky vyberte z fotogalerie webových stránek naší školy </a:t>
            </a:r>
            <a:r>
              <a:rPr lang="cs-CZ" dirty="0" smtClean="0">
                <a:hlinkClick r:id="rId2"/>
              </a:rPr>
              <a:t>www.6zs-jablonec.cz</a:t>
            </a:r>
            <a:endParaRPr lang="cs-CZ" dirty="0" smtClean="0"/>
          </a:p>
          <a:p>
            <a:r>
              <a:rPr lang="cs-CZ" dirty="0" smtClean="0"/>
              <a:t>Vhodně zvolte obrázky do jednotlivých měsíců</a:t>
            </a:r>
          </a:p>
          <a:p>
            <a:r>
              <a:rPr lang="cs-CZ" dirty="0" smtClean="0"/>
              <a:t>Parametry kalendáře zvolte podle vašeho uvážení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8498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 anchor="t">
            <a:normAutofit fontScale="90000"/>
          </a:bodyPr>
          <a:lstStyle/>
          <a:p>
            <a:r>
              <a:rPr lang="cs-CZ" sz="3200" dirty="0" smtClean="0"/>
              <a:t>Výsledek může vypadat například takto:</a:t>
            </a:r>
            <a:endParaRPr lang="cs-CZ" sz="32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827228"/>
            <a:ext cx="4085740" cy="288032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827229"/>
            <a:ext cx="4104456" cy="287695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861048"/>
            <a:ext cx="4075591" cy="287316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3841830"/>
            <a:ext cx="4104456" cy="2911599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270411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718798"/>
            <a:ext cx="4075591" cy="2875767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5" y="728462"/>
            <a:ext cx="4061895" cy="286610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664374"/>
            <a:ext cx="4075591" cy="287389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6" y="3667320"/>
            <a:ext cx="4065062" cy="2870950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444749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3" y="728462"/>
            <a:ext cx="4075590" cy="288475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1891" y="728462"/>
            <a:ext cx="4124749" cy="288475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3" y="3693216"/>
            <a:ext cx="4075590" cy="288661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0931" y="3711560"/>
            <a:ext cx="4095709" cy="2868268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504852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08720"/>
            <a:ext cx="748883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endParaRPr lang="cs-CZ" dirty="0"/>
          </a:p>
          <a:p>
            <a:r>
              <a:rPr lang="cs-CZ" dirty="0" smtClean="0"/>
              <a:t>V </a:t>
            </a:r>
            <a:r>
              <a:rPr lang="cs-CZ" dirty="0"/>
              <a:t>materiálu byly použity prostředky </a:t>
            </a:r>
            <a:r>
              <a:rPr lang="cs-CZ" dirty="0" err="1"/>
              <a:t>Zoner</a:t>
            </a:r>
            <a:r>
              <a:rPr lang="cs-CZ" dirty="0"/>
              <a:t> </a:t>
            </a:r>
            <a:r>
              <a:rPr lang="cs-CZ" dirty="0" err="1"/>
              <a:t>Photo</a:t>
            </a:r>
            <a:r>
              <a:rPr lang="cs-CZ" dirty="0"/>
              <a:t> Studio 16, vlastník licence je ZŠ Jablonec nad Nisou – Mšeno, Mozartova 24, příspěvková organizace</a:t>
            </a:r>
          </a:p>
          <a:p>
            <a:endParaRPr lang="cs-CZ" dirty="0"/>
          </a:p>
          <a:p>
            <a:r>
              <a:rPr lang="cs-CZ" dirty="0"/>
              <a:t>VICHEREK, Jiří. </a:t>
            </a:r>
            <a:r>
              <a:rPr lang="cs-CZ" i="1" dirty="0" err="1"/>
              <a:t>Zoner</a:t>
            </a:r>
            <a:r>
              <a:rPr lang="cs-CZ" i="1" dirty="0"/>
              <a:t> </a:t>
            </a:r>
            <a:r>
              <a:rPr lang="cs-CZ" i="1" dirty="0" err="1"/>
              <a:t>Photo</a:t>
            </a:r>
            <a:r>
              <a:rPr lang="cs-CZ" i="1" dirty="0"/>
              <a:t> Studio: praktická příručka</a:t>
            </a:r>
            <a:r>
              <a:rPr lang="cs-CZ" dirty="0"/>
              <a:t>. Brno: ZONER software, 2013, 144 s. ISBN 978-80-7413-256-8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/>
              <a:t>6zs-jablonec: fotogalerie. </a:t>
            </a:r>
            <a:r>
              <a:rPr lang="cs-CZ" i="1" dirty="0"/>
              <a:t>6zs-jablonec: fotogalerie</a:t>
            </a:r>
            <a:r>
              <a:rPr lang="cs-CZ" dirty="0"/>
              <a:t> [online]. 2014 [cit. 2014-03-17]. Dostupné z: http://www.6zs-jablonec.cz/</a:t>
            </a:r>
          </a:p>
        </p:txBody>
      </p:sp>
    </p:spTree>
    <p:extLst>
      <p:ext uri="{BB962C8B-B14F-4D97-AF65-F5344CB8AC3E}">
        <p14:creationId xmlns:p14="http://schemas.microsoft.com/office/powerpoint/2010/main" val="3777864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739</TotalTime>
  <Words>232</Words>
  <Application>Microsoft Office PowerPoint</Application>
  <PresentationFormat>Předvádění na obrazovce (4:3)</PresentationFormat>
  <Paragraphs>33</Paragraphs>
  <Slides>18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Motiv systému Office</vt:lpstr>
      <vt:lpstr>Dokument</vt:lpstr>
      <vt:lpstr>Prezentace aplikace PowerPoint</vt:lpstr>
      <vt:lpstr>Zoner Photo Studio 16</vt:lpstr>
      <vt:lpstr>Tvorba kalendáře - modul Správce – záložka Publikovat - Kalendáře</vt:lpstr>
      <vt:lpstr>Dále postupujeme podle průvodce: Výběr obrázků – zatržením vybereme obrázky</vt:lpstr>
      <vt:lpstr>Jiná možnost: Výběr obrázků – Vybrat vše + Další (máme-li přesný počet obrázků)</vt:lpstr>
      <vt:lpstr>Další krok – Formát stránky (zvolíme) - volíme Další</vt:lpstr>
      <vt:lpstr>Vybereme šablonu + zvolíme Datum, od kdy kalendář začíná, jazyk a první den v týdnu + Další</vt:lpstr>
      <vt:lpstr>Zvolíme další parametry kalendáře + Další</vt:lpstr>
      <vt:lpstr>Zvolíme vložení obrázků + Další</vt:lpstr>
      <vt:lpstr>Zvolíme umístění obrázků do šablony</vt:lpstr>
      <vt:lpstr>Otočení obrázku: 1) Klikneme na obrázek – označí se 2) Vybereme vhodnou možnost z Transformace</vt:lpstr>
      <vt:lpstr>Obrázek se otočí - pak Další </vt:lpstr>
      <vt:lpstr>Zvolíme uložení kalendáře – nejlépe Exportovat do PDF nebo jinou možnost + Dokončit</vt:lpstr>
      <vt:lpstr>Úkol: </vt:lpstr>
      <vt:lpstr>Výsledek může vypadat například takto: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Škrabálková</dc:creator>
  <cp:lastModifiedBy>Zuzana Škrabálková</cp:lastModifiedBy>
  <cp:revision>54</cp:revision>
  <dcterms:created xsi:type="dcterms:W3CDTF">2014-02-17T21:34:11Z</dcterms:created>
  <dcterms:modified xsi:type="dcterms:W3CDTF">2014-07-17T18:59:19Z</dcterms:modified>
</cp:coreProperties>
</file>