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66" r:id="rId5"/>
    <p:sldId id="274" r:id="rId6"/>
    <p:sldId id="275" r:id="rId7"/>
    <p:sldId id="276" r:id="rId8"/>
    <p:sldId id="277" r:id="rId9"/>
    <p:sldId id="279" r:id="rId10"/>
    <p:sldId id="278" r:id="rId11"/>
    <p:sldId id="273" r:id="rId12"/>
    <p:sldId id="270" r:id="rId13"/>
    <p:sldId id="280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FFFFCC"/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114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92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425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318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276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190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532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248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576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276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703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9FF99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364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6659701"/>
              </p:ext>
            </p:extLst>
          </p:nvPr>
        </p:nvGraphicFramePr>
        <p:xfrm>
          <a:off x="1687513" y="334963"/>
          <a:ext cx="5421312" cy="6348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2" name="Dokument" r:id="rId3" imgW="5889940" imgH="6897632" progId="Word.Document.12">
                  <p:embed/>
                </p:oleObj>
              </mc:Choice>
              <mc:Fallback>
                <p:oleObj name="Dokument" r:id="rId3" imgW="5889940" imgH="689763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421312" cy="63484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Srovnání perspektivy, ořez fotografie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Perspektiva</a:t>
            </a:r>
            <a:r>
              <a:rPr lang="cs-CZ" sz="3200" dirty="0" smtClean="0"/>
              <a:t>– 1) modul Editor –</a:t>
            </a:r>
            <a:br>
              <a:rPr lang="cs-CZ" sz="3200" dirty="0" smtClean="0"/>
            </a:br>
            <a:r>
              <a:rPr lang="cs-CZ" sz="3200" dirty="0" smtClean="0"/>
              <a:t>2) nástroj Perspektiva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364088" y="666188"/>
            <a:ext cx="2304256" cy="21147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668113" y="2338948"/>
            <a:ext cx="43204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944" y="2780928"/>
            <a:ext cx="8956817" cy="366049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6" name="Obdélník 15"/>
          <p:cNvSpPr/>
          <p:nvPr/>
        </p:nvSpPr>
        <p:spPr>
          <a:xfrm>
            <a:off x="6687049" y="4020027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195538" y="4025489"/>
            <a:ext cx="49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3419872" y="1336122"/>
            <a:ext cx="3267177" cy="274095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7308304" y="2780928"/>
            <a:ext cx="575833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Zobrazí se obdélník se čtyřmi kotevními body:</a:t>
            </a:r>
            <a:endParaRPr lang="cs-CZ" sz="32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0" y="2413070"/>
            <a:ext cx="9009856" cy="355599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3635896" y="1052736"/>
            <a:ext cx="0" cy="25922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Držením levého tlačítka myši posuneme jednotlivé  kotevní body do rohů obrázku, který chceme upravit:</a:t>
            </a:r>
            <a:endParaRPr lang="cs-CZ" sz="3200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48" y="2636912"/>
            <a:ext cx="8964488" cy="361783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8" name="Přímá spojnice se šipkou 7"/>
          <p:cNvCxnSpPr/>
          <p:nvPr/>
        </p:nvCxnSpPr>
        <p:spPr>
          <a:xfrm flipH="1">
            <a:off x="1979712" y="764704"/>
            <a:ext cx="3744416" cy="28803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716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Po stisknutí tlačítka Použít se obrázek upraví, jako bychom se na něho </a:t>
            </a:r>
            <a:r>
              <a:rPr lang="cs-CZ" sz="3200" dirty="0"/>
              <a:t>dívali </a:t>
            </a:r>
            <a:r>
              <a:rPr lang="cs-CZ" sz="3200" dirty="0" smtClean="0"/>
              <a:t>přímo, obrázek pak uložíme. 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64" y="1556792"/>
            <a:ext cx="8994932" cy="349097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5" name="Přímá spojnice se šipkou 4"/>
          <p:cNvCxnSpPr>
            <a:endCxn id="7" idx="1"/>
          </p:cNvCxnSpPr>
          <p:nvPr/>
        </p:nvCxnSpPr>
        <p:spPr>
          <a:xfrm>
            <a:off x="4067944" y="476672"/>
            <a:ext cx="3008307" cy="427988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6896980" y="4693281"/>
            <a:ext cx="122413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1564" y="5589240"/>
            <a:ext cx="86348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Doporučujeme ještě před uložením obrázek oříznout – není zde zobrazen celý rámeček.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4098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Oříznutí obrázku:  </a:t>
            </a:r>
            <a:r>
              <a:rPr lang="cs-CZ" sz="3200" dirty="0" smtClean="0"/>
              <a:t>1) modul Editor </a:t>
            </a:r>
            <a:br>
              <a:rPr lang="cs-CZ" sz="3200" dirty="0" smtClean="0"/>
            </a:br>
            <a:r>
              <a:rPr lang="cs-CZ" sz="3200" dirty="0" smtClean="0"/>
              <a:t>2) nástroj Oříznout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436096" y="1052736"/>
            <a:ext cx="2088232" cy="169932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452089" y="2294738"/>
            <a:ext cx="43204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72703" y="1959597"/>
            <a:ext cx="49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924944"/>
            <a:ext cx="8892480" cy="354774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18" name="Přímá spojnice se šipkou 17"/>
          <p:cNvCxnSpPr/>
          <p:nvPr/>
        </p:nvCxnSpPr>
        <p:spPr>
          <a:xfrm>
            <a:off x="5148064" y="1596620"/>
            <a:ext cx="1734643" cy="213489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6755014" y="3781188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06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 </a:t>
            </a:r>
            <a:r>
              <a:rPr lang="cs-CZ" sz="3200" dirty="0" err="1" smtClean="0"/>
              <a:t>rozkliknutí</a:t>
            </a:r>
            <a:r>
              <a:rPr lang="cs-CZ" sz="3200" dirty="0" smtClean="0"/>
              <a:t>  Ořez se vpravo zobrazí podmínky pro oříznutí obrázku, můžeme kliknutím na šipku rozkliknout podrobné údaje </a:t>
            </a:r>
            <a:endParaRPr lang="cs-CZ" sz="32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74" y="3212976"/>
            <a:ext cx="8981449" cy="350415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8" name="Přímá spojnice se šipkou 7"/>
          <p:cNvCxnSpPr/>
          <p:nvPr/>
        </p:nvCxnSpPr>
        <p:spPr>
          <a:xfrm>
            <a:off x="3635896" y="692696"/>
            <a:ext cx="3816424" cy="32403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948264" y="3933056"/>
            <a:ext cx="2088232" cy="12241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0595" y="4545124"/>
            <a:ext cx="1705213" cy="217200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4" name="Ovál 13"/>
          <p:cNvSpPr/>
          <p:nvPr/>
        </p:nvSpPr>
        <p:spPr>
          <a:xfrm>
            <a:off x="8708092" y="4149080"/>
            <a:ext cx="216024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>
            <a:endCxn id="14" idx="1"/>
          </p:cNvCxnSpPr>
          <p:nvPr/>
        </p:nvCxnSpPr>
        <p:spPr>
          <a:xfrm>
            <a:off x="8240040" y="1268760"/>
            <a:ext cx="499688" cy="29119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4" idx="2"/>
          </p:cNvCxnSpPr>
          <p:nvPr/>
        </p:nvCxnSpPr>
        <p:spPr>
          <a:xfrm flipH="1">
            <a:off x="6367832" y="4257092"/>
            <a:ext cx="2340260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4559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Levým tlačítkem myši označíme obrys oříznutí obrázku (z levého horního rohu do pravého dolního rohu) a zvolíme tlačítko Použít</a:t>
            </a:r>
            <a:endParaRPr lang="cs-CZ" sz="32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387" y="3076426"/>
            <a:ext cx="8697822" cy="348559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7" name="Přímá spojnice se šipkou 6"/>
          <p:cNvCxnSpPr/>
          <p:nvPr/>
        </p:nvCxnSpPr>
        <p:spPr>
          <a:xfrm>
            <a:off x="2195736" y="692696"/>
            <a:ext cx="144016" cy="338437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7164288" y="6021288"/>
            <a:ext cx="864096" cy="5680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>
            <a:endCxn id="13" idx="0"/>
          </p:cNvCxnSpPr>
          <p:nvPr/>
        </p:nvCxnSpPr>
        <p:spPr>
          <a:xfrm>
            <a:off x="7164288" y="1700808"/>
            <a:ext cx="432048" cy="43204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04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Výsledný obrázek se ořízne a můžeme ho uložit.</a:t>
            </a:r>
            <a:endParaRPr lang="cs-CZ" sz="32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12776"/>
            <a:ext cx="4995576" cy="331236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293096"/>
            <a:ext cx="3376766" cy="221024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14" name="Přímá spojnice se šipkou 13"/>
          <p:cNvCxnSpPr/>
          <p:nvPr/>
        </p:nvCxnSpPr>
        <p:spPr>
          <a:xfrm>
            <a:off x="1331640" y="1124744"/>
            <a:ext cx="72008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724128" y="377555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Původní fotografie: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632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832648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Úkol:</a:t>
            </a:r>
            <a:br>
              <a:rPr lang="cs-CZ" sz="3200" dirty="0" smtClean="0"/>
            </a:br>
            <a:r>
              <a:rPr lang="cs-CZ" sz="3200" dirty="0" smtClean="0"/>
              <a:t>1) U obrázků p1 – p7 upravte perspektivu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a </a:t>
            </a:r>
            <a:r>
              <a:rPr lang="cs-CZ" sz="3200" dirty="0" smtClean="0"/>
              <a:t>každý upravený obrázek vhodně ořízněte</a:t>
            </a:r>
            <a:br>
              <a:rPr lang="cs-CZ" sz="3200" dirty="0" smtClean="0"/>
            </a:br>
            <a:r>
              <a:rPr lang="cs-CZ" sz="3200" dirty="0" smtClean="0"/>
              <a:t>2) Vytvořte dokument ve Wordu pod názvem </a:t>
            </a:r>
            <a:r>
              <a:rPr lang="cs-CZ" sz="3200" dirty="0" err="1" smtClean="0">
                <a:solidFill>
                  <a:schemeClr val="accent5">
                    <a:lumMod val="50000"/>
                  </a:schemeClr>
                </a:solidFill>
              </a:rPr>
              <a:t>Zoner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5">
                    <a:lumMod val="50000"/>
                  </a:schemeClr>
                </a:solidFill>
              </a:rPr>
              <a:t>Photo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Studio – úprava perspektivy a ořez fotografie </a:t>
            </a:r>
            <a:r>
              <a:rPr lang="cs-CZ" sz="3200" dirty="0" smtClean="0"/>
              <a:t>a vložte do něho postupně originál </a:t>
            </a:r>
            <a:br>
              <a:rPr lang="cs-CZ" sz="3200" dirty="0" smtClean="0"/>
            </a:br>
            <a:r>
              <a:rPr lang="cs-CZ" sz="3200" dirty="0" smtClean="0"/>
              <a:t>i upravenou oříznutou fotografii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437112"/>
            <a:ext cx="8869554" cy="144016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64895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bude např. :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08719"/>
            <a:ext cx="8208912" cy="5749313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nebo: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68138"/>
            <a:ext cx="8146051" cy="570122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0356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978-80-7413-256-8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1183</TotalTime>
  <Words>223</Words>
  <Application>Microsoft Office PowerPoint</Application>
  <PresentationFormat>Předvádění na obrazovce (4:3)</PresentationFormat>
  <Paragraphs>26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Microsoft Word Document</vt:lpstr>
      <vt:lpstr>Prezentace aplikace PowerPoint</vt:lpstr>
      <vt:lpstr>Zoner Photo Studio 16</vt:lpstr>
      <vt:lpstr>Perspektiva– 1) modul Editor – 2) nástroj Perspektiva</vt:lpstr>
      <vt:lpstr>Zobrazí se obdélník se čtyřmi kotevními body:</vt:lpstr>
      <vt:lpstr>Držením levého tlačítka myši posuneme jednotlivé  kotevní body do rohů obrázku, který chceme upravit:</vt:lpstr>
      <vt:lpstr>Po stisknutí tlačítka Použít se obrázek upraví, jako bychom se na něho dívali přímo, obrázek pak uložíme.  </vt:lpstr>
      <vt:lpstr>Oříznutí obrázku:  1) modul Editor  2) nástroj Oříznout</vt:lpstr>
      <vt:lpstr>Po rozkliknutí  Ořez se vpravo zobrazí podmínky pro oříznutí obrázku, můžeme kliknutím na šipku rozkliknout podrobné údaje </vt:lpstr>
      <vt:lpstr>Levým tlačítkem myši označíme obrys oříznutí obrázku (z levého horního rohu do pravého dolního rohu) a zvolíme tlačítko Použít</vt:lpstr>
      <vt:lpstr>Výsledný obrázek se ořízne a můžeme ho uložit.</vt:lpstr>
      <vt:lpstr>Úkol: 1) U obrázků p1 – p7 upravte perspektivu  a každý upravený obrázek vhodně ořízněte 2) Vytvořte dokument ve Wordu pod názvem Zoner Photo Studio – úprava perspektivy a ořez fotografie a vložte do něho postupně originál  i upravenou oříznutou fotografii </vt:lpstr>
      <vt:lpstr>Výsledek bude např. : </vt:lpstr>
      <vt:lpstr>nebo: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86</cp:revision>
  <dcterms:created xsi:type="dcterms:W3CDTF">2014-02-17T21:34:11Z</dcterms:created>
  <dcterms:modified xsi:type="dcterms:W3CDTF">2014-07-28T20:35:50Z</dcterms:modified>
</cp:coreProperties>
</file>