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4" r:id="rId2"/>
    <p:sldId id="278" r:id="rId3"/>
    <p:sldId id="279" r:id="rId4"/>
    <p:sldId id="292" r:id="rId5"/>
    <p:sldId id="283" r:id="rId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6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27.5.2014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VY_32_INOVACE_07_08_PAOL\VY_32_INOVACE_07_06_PAOL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Zobrazení rovinným </a:t>
            </a:r>
            <a:r>
              <a:rPr lang="cs-CZ" sz="2000" dirty="0" smtClean="0"/>
              <a:t>z</a:t>
            </a:r>
            <a:r>
              <a:rPr lang="cs-CZ" sz="2000" b="1" dirty="0" smtClean="0"/>
              <a:t>rcadlem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</a:t>
            </a:r>
            <a:r>
              <a:rPr lang="cs-CZ" sz="2000" dirty="0" smtClean="0"/>
              <a:t>VY_32_INOVACE_07_06_PAOL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zobrazení rovinným zrcadlem.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zobrazení rovinným zrcadlem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stativ, pohyblivé nástavce, rovinné zrcadlo, 2 x předmět k zobrazení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na konec stativu umístíme nástavec a do něj připevníme rovinné zrcadlo. Na pohyblivé nástavce umístíme předmět tak, aby byl ve stejné výšce jako zrcadlo (viz obrázek). Předmětem na nástavci pohybuje tak, že předmět přibližujeme a vzdalujeme od zrcadla a pozorujeme zobrazení předmětu v zrcadle. Předmět vyměníme a znovu s ním pohybujeme směrem k zrcadlu a od zrcadla a pozorujeme obraz, který je stranově převrácený. 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1488" t="22941" r="65081" b="32353"/>
          <a:stretch>
            <a:fillRect/>
          </a:stretch>
        </p:blipFill>
        <p:spPr bwMode="auto">
          <a:xfrm>
            <a:off x="1115616" y="4005064"/>
            <a:ext cx="295232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 l="1322" t="22941" r="65411" b="32647"/>
          <a:stretch>
            <a:fillRect/>
          </a:stretch>
        </p:blipFill>
        <p:spPr bwMode="auto">
          <a:xfrm>
            <a:off x="5076056" y="3933056"/>
            <a:ext cx="25202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Teoretické vysvětlení</a:t>
            </a:r>
          </a:p>
          <a:p>
            <a:pPr>
              <a:buNone/>
            </a:pP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	- </a:t>
            </a:r>
            <a:r>
              <a:rPr lang="cs-CZ" sz="2000" dirty="0" smtClean="0">
                <a:latin typeface="Tahoma" pitchFamily="34" charset="0"/>
                <a:cs typeface="Tahoma" pitchFamily="34" charset="0"/>
              </a:rPr>
              <a:t>obraz vznikající v rovinném zrcadle je stejně velký, přímý a stranově převrácený </a:t>
            </a:r>
            <a:endParaRPr lang="cs-CZ" sz="2000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dirty="0" smtClean="0"/>
          </a:p>
          <a:p>
            <a:pPr>
              <a:buFontTx/>
              <a:buNone/>
            </a:pPr>
            <a:endParaRPr lang="cs-CZ" dirty="0" smtClean="0"/>
          </a:p>
          <a:p>
            <a:pPr>
              <a:buFontTx/>
              <a:buNone/>
            </a:pPr>
            <a:endParaRPr lang="cs-CZ" dirty="0" smtClean="0"/>
          </a:p>
          <a:p>
            <a:pPr>
              <a:buFontTx/>
              <a:buNone/>
            </a:pPr>
            <a:endParaRPr lang="cs-CZ" dirty="0" smtClean="0"/>
          </a:p>
          <a:p>
            <a:pPr>
              <a:buFontTx/>
              <a:buNone/>
            </a:pPr>
            <a:endParaRPr lang="cs-CZ" dirty="0" smtClean="0"/>
          </a:p>
          <a:p>
            <a:pPr>
              <a:buFontTx/>
              <a:buNone/>
            </a:pPr>
            <a:endParaRPr lang="cs-CZ" dirty="0" smtClean="0"/>
          </a:p>
          <a:p>
            <a:pPr>
              <a:buFontTx/>
              <a:buNone/>
            </a:pPr>
            <a:endParaRPr lang="cs-CZ" dirty="0" smtClean="0"/>
          </a:p>
        </p:txBody>
      </p:sp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7164388" y="1989138"/>
            <a:ext cx="360362" cy="1081087"/>
          </a:xfrm>
          <a:custGeom>
            <a:avLst/>
            <a:gdLst>
              <a:gd name="T0" fmla="*/ 1 w 360513"/>
              <a:gd name="T1" fmla="*/ 432048 h 1081087"/>
              <a:gd name="T2" fmla="*/ 151 w 360513"/>
              <a:gd name="T3" fmla="*/ 0 h 1081087"/>
              <a:gd name="T4" fmla="*/ 359909 w 360513"/>
              <a:gd name="T5" fmla="*/ 413516 h 1081087"/>
              <a:gd name="T6" fmla="*/ 120436 w 360513"/>
              <a:gd name="T7" fmla="*/ 413516 h 1081087"/>
              <a:gd name="T8" fmla="*/ 120436 w 360513"/>
              <a:gd name="T9" fmla="*/ 1081087 h 1081087"/>
              <a:gd name="T10" fmla="*/ 0 w 360513"/>
              <a:gd name="T11" fmla="*/ 1080120 h 1081087"/>
              <a:gd name="T12" fmla="*/ 0 w 360513"/>
              <a:gd name="T13" fmla="*/ 432048 h 1081087"/>
              <a:gd name="T14" fmla="*/ 1 w 360513"/>
              <a:gd name="T15" fmla="*/ 432048 h 10810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0513"/>
              <a:gd name="T25" fmla="*/ 0 h 1081087"/>
              <a:gd name="T26" fmla="*/ 360513 w 360513"/>
              <a:gd name="T27" fmla="*/ 1081087 h 108108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0513" h="1081087">
                <a:moveTo>
                  <a:pt x="1" y="432048"/>
                </a:moveTo>
                <a:lnTo>
                  <a:pt x="151" y="0"/>
                </a:lnTo>
                <a:lnTo>
                  <a:pt x="360513" y="413516"/>
                </a:lnTo>
                <a:lnTo>
                  <a:pt x="120638" y="413516"/>
                </a:lnTo>
                <a:lnTo>
                  <a:pt x="120638" y="1081087"/>
                </a:lnTo>
                <a:lnTo>
                  <a:pt x="0" y="1080120"/>
                </a:lnTo>
                <a:lnTo>
                  <a:pt x="0" y="432048"/>
                </a:lnTo>
                <a:lnTo>
                  <a:pt x="1" y="432048"/>
                </a:lnTo>
                <a:close/>
              </a:path>
            </a:pathLst>
          </a:custGeom>
          <a:solidFill>
            <a:srgbClr val="FF6600"/>
          </a:solidFill>
          <a:ln w="360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971550" y="1989138"/>
            <a:ext cx="360363" cy="1081087"/>
          </a:xfrm>
          <a:custGeom>
            <a:avLst/>
            <a:gdLst>
              <a:gd name="T0" fmla="*/ 0 w 360363"/>
              <a:gd name="T1" fmla="*/ 413516 h 1081087"/>
              <a:gd name="T2" fmla="*/ 360363 w 360363"/>
              <a:gd name="T3" fmla="*/ 0 h 1081087"/>
              <a:gd name="T4" fmla="*/ 360040 w 360363"/>
              <a:gd name="T5" fmla="*/ 432048 h 1081087"/>
              <a:gd name="T6" fmla="*/ 360040 w 360363"/>
              <a:gd name="T7" fmla="*/ 432048 h 1081087"/>
              <a:gd name="T8" fmla="*/ 360040 w 360363"/>
              <a:gd name="T9" fmla="*/ 1080120 h 1081087"/>
              <a:gd name="T10" fmla="*/ 239875 w 360363"/>
              <a:gd name="T11" fmla="*/ 1081087 h 1081087"/>
              <a:gd name="T12" fmla="*/ 239875 w 360363"/>
              <a:gd name="T13" fmla="*/ 413516 h 1081087"/>
              <a:gd name="T14" fmla="*/ 0 w 360363"/>
              <a:gd name="T15" fmla="*/ 413516 h 10810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0363"/>
              <a:gd name="T25" fmla="*/ 0 h 1081087"/>
              <a:gd name="T26" fmla="*/ 360363 w 360363"/>
              <a:gd name="T27" fmla="*/ 1081087 h 108108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0363" h="1081087">
                <a:moveTo>
                  <a:pt x="0" y="413516"/>
                </a:moveTo>
                <a:lnTo>
                  <a:pt x="360363" y="0"/>
                </a:lnTo>
                <a:cubicBezTo>
                  <a:pt x="360255" y="144016"/>
                  <a:pt x="360148" y="288032"/>
                  <a:pt x="360040" y="432048"/>
                </a:cubicBezTo>
                <a:lnTo>
                  <a:pt x="360040" y="1080120"/>
                </a:lnTo>
                <a:lnTo>
                  <a:pt x="239875" y="1081087"/>
                </a:lnTo>
                <a:lnTo>
                  <a:pt x="239875" y="413516"/>
                </a:lnTo>
                <a:lnTo>
                  <a:pt x="0" y="413516"/>
                </a:lnTo>
                <a:close/>
              </a:path>
            </a:pathLst>
          </a:custGeom>
          <a:solidFill>
            <a:srgbClr val="FF6600"/>
          </a:solidFill>
          <a:ln w="360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427538" y="1844675"/>
            <a:ext cx="1587" cy="2160588"/>
          </a:xfrm>
          <a:prstGeom prst="line">
            <a:avLst/>
          </a:prstGeom>
          <a:noFill/>
          <a:ln w="720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295400" y="1989138"/>
            <a:ext cx="3095625" cy="468312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1295400" y="2455863"/>
            <a:ext cx="3095625" cy="471487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4462463" y="1989138"/>
            <a:ext cx="2738437" cy="468312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1330325" y="3067050"/>
            <a:ext cx="3098800" cy="471488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4462463" y="3068638"/>
            <a:ext cx="2738437" cy="468312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1295400" y="3535363"/>
            <a:ext cx="3095625" cy="471487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971550" y="2420938"/>
            <a:ext cx="3455988" cy="503237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1331913" y="2924175"/>
            <a:ext cx="3095625" cy="471488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 flipH="1">
            <a:off x="4427538" y="2420938"/>
            <a:ext cx="3097212" cy="503237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cs-CZ"/>
          </a:p>
        </p:txBody>
      </p:sp>
      <p:cxnSp>
        <p:nvCxnSpPr>
          <p:cNvPr id="5135" name="AutoShape 4"/>
          <p:cNvCxnSpPr>
            <a:cxnSpLocks noChangeShapeType="1"/>
          </p:cNvCxnSpPr>
          <p:nvPr/>
        </p:nvCxnSpPr>
        <p:spPr bwMode="auto">
          <a:xfrm>
            <a:off x="785813" y="3071813"/>
            <a:ext cx="74422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</p:cxnSp>
      <p:sp>
        <p:nvSpPr>
          <p:cNvPr id="5136" name="Text Box 10"/>
          <p:cNvSpPr txBox="1">
            <a:spLocks noChangeArrowheads="1"/>
          </p:cNvSpPr>
          <p:nvPr/>
        </p:nvSpPr>
        <p:spPr bwMode="auto">
          <a:xfrm>
            <a:off x="4071938" y="3000375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000" b="1" dirty="0"/>
              <a:t>V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1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pokusu:</a:t>
            </a: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5" name="VY_32_INOVACE_07_06_PAO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36104" y="764704"/>
            <a:ext cx="7236296" cy="5427222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289819</TotalTime>
  <Words>34</Words>
  <Application>Microsoft Office PowerPoint</Application>
  <PresentationFormat>Předvádění na obrazovce (4:3)</PresentationFormat>
  <Paragraphs>26</Paragraphs>
  <Slides>5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rovinným zrcadlem                 Číslo materiálu: VY_32_INOVACE_07_06_PAOL</vt:lpstr>
      <vt:lpstr>Snímek 2</vt:lpstr>
      <vt:lpstr>Snímek 3</vt:lpstr>
      <vt:lpstr>Snímek 4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242</cp:revision>
  <dcterms:created xsi:type="dcterms:W3CDTF">2012-09-22T09:54:19Z</dcterms:created>
  <dcterms:modified xsi:type="dcterms:W3CDTF">2014-05-26T22:07:08Z</dcterms:modified>
</cp:coreProperties>
</file>