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47" r:id="rId1"/>
  </p:sldMasterIdLst>
  <p:sldIdLst>
    <p:sldId id="256" r:id="rId2"/>
    <p:sldId id="257" r:id="rId3"/>
    <p:sldId id="260" r:id="rId4"/>
    <p:sldId id="261" r:id="rId5"/>
    <p:sldId id="259" r:id="rId6"/>
    <p:sldId id="263" r:id="rId7"/>
    <p:sldId id="264" r:id="rId8"/>
    <p:sldId id="258" r:id="rId9"/>
    <p:sldId id="270" r:id="rId10"/>
    <p:sldId id="271" r:id="rId11"/>
    <p:sldId id="265" r:id="rId12"/>
    <p:sldId id="266" r:id="rId13"/>
    <p:sldId id="267" r:id="rId14"/>
    <p:sldId id="268" r:id="rId15"/>
    <p:sldId id="269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799" autoAdjust="0"/>
    <p:restoredTop sz="94660"/>
  </p:normalViewPr>
  <p:slideViewPr>
    <p:cSldViewPr>
      <p:cViewPr varScale="1">
        <p:scale>
          <a:sx n="81" d="100"/>
          <a:sy n="81" d="100"/>
        </p:scale>
        <p:origin x="-378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DB018D-A639-4AED-A855-2A3EE42F62F7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5F144D-8663-4C54-A46D-D8B712C151E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DB018D-A639-4AED-A855-2A3EE42F62F7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5F144D-8663-4C54-A46D-D8B712C151E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DB018D-A639-4AED-A855-2A3EE42F62F7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5F144D-8663-4C54-A46D-D8B712C151E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DB018D-A639-4AED-A855-2A3EE42F62F7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5F144D-8663-4C54-A46D-D8B712C151E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2" y="1812927"/>
            <a:ext cx="347127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280" y="1812927"/>
            <a:ext cx="347127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DB018D-A639-4AED-A855-2A3EE42F62F7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5F144D-8663-4C54-A46D-D8B712C151E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DB018D-A639-4AED-A855-2A3EE42F62F7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5F144D-8663-4C54-A46D-D8B712C151E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DB018D-A639-4AED-A855-2A3EE42F62F7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5F144D-8663-4C54-A46D-D8B712C151E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DB018D-A639-4AED-A855-2A3EE42F62F7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5F144D-8663-4C54-A46D-D8B712C151E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1387058"/>
            <a:ext cx="3297953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3" y="2500312"/>
            <a:ext cx="3297954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DB018D-A639-4AED-A855-2A3EE42F62F7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5F144D-8663-4C54-A46D-D8B712C151E3}" type="slidenum">
              <a:rPr lang="cs-CZ" smtClean="0"/>
              <a:t>‹#›</a:t>
            </a:fld>
            <a:endParaRPr lang="cs-CZ"/>
          </a:p>
        </p:txBody>
      </p:sp>
      <p:grpSp>
        <p:nvGrpSpPr>
          <p:cNvPr id="16" name="Group 15"/>
          <p:cNvGrpSpPr/>
          <p:nvPr/>
        </p:nvGrpSpPr>
        <p:grpSpPr>
          <a:xfrm>
            <a:off x="4516154" y="994387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674192" y="1601512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DB018D-A639-4AED-A855-2A3EE42F62F7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5F144D-8663-4C54-A46D-D8B712C151E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DB018D-A639-4AED-A855-2A3EE42F62F7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5F144D-8663-4C54-A46D-D8B712C151E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Oval 55"/>
          <p:cNvSpPr>
            <a:spLocks noChangeAspect="1"/>
          </p:cNvSpPr>
          <p:nvPr/>
        </p:nvSpPr>
        <p:spPr>
          <a:xfrm>
            <a:off x="-69625" y="4042576"/>
            <a:ext cx="1743945" cy="1909234"/>
          </a:xfrm>
          <a:custGeom>
            <a:avLst/>
            <a:gdLst/>
            <a:ahLst/>
            <a:cxnLst/>
            <a:rect l="l" t="t" r="r" b="b"/>
            <a:pathLst>
              <a:path w="1743945" h="1909234">
                <a:moveTo>
                  <a:pt x="789328" y="0"/>
                </a:moveTo>
                <a:cubicBezTo>
                  <a:pt x="1316548" y="0"/>
                  <a:pt x="1743945" y="427397"/>
                  <a:pt x="1743945" y="954617"/>
                </a:cubicBezTo>
                <a:cubicBezTo>
                  <a:pt x="1743945" y="1481837"/>
                  <a:pt x="1316548" y="1909234"/>
                  <a:pt x="789328" y="1909234"/>
                </a:cubicBezTo>
                <a:cubicBezTo>
                  <a:pt x="461080" y="1909234"/>
                  <a:pt x="171527" y="1743562"/>
                  <a:pt x="0" y="1491086"/>
                </a:cubicBezTo>
                <a:lnTo>
                  <a:pt x="0" y="418149"/>
                </a:lnTo>
                <a:cubicBezTo>
                  <a:pt x="171527" y="165673"/>
                  <a:pt x="461080" y="0"/>
                  <a:pt x="789328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3" name="Oval 52"/>
          <p:cNvSpPr>
            <a:spLocks noChangeAspect="1"/>
          </p:cNvSpPr>
          <p:nvPr/>
        </p:nvSpPr>
        <p:spPr>
          <a:xfrm>
            <a:off x="520638" y="1095310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2" name="Oval 51"/>
          <p:cNvSpPr>
            <a:spLocks noChangeAspect="1"/>
          </p:cNvSpPr>
          <p:nvPr/>
        </p:nvSpPr>
        <p:spPr>
          <a:xfrm>
            <a:off x="1878729" y="28293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4" name="Oval 53"/>
          <p:cNvSpPr>
            <a:spLocks noChangeAspect="1"/>
          </p:cNvSpPr>
          <p:nvPr/>
        </p:nvSpPr>
        <p:spPr>
          <a:xfrm>
            <a:off x="520637" y="5729135"/>
            <a:ext cx="1909234" cy="1193756"/>
          </a:xfrm>
          <a:custGeom>
            <a:avLst/>
            <a:gdLst/>
            <a:ahLst/>
            <a:cxnLst/>
            <a:rect l="l" t="t" r="r" b="b"/>
            <a:pathLst>
              <a:path w="1909234" h="1193756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037305"/>
                  <a:pt x="1898721" y="1117537"/>
                  <a:pt x="1877819" y="1193756"/>
                </a:cubicBezTo>
                <a:lnTo>
                  <a:pt x="31415" y="1193756"/>
                </a:lnTo>
                <a:cubicBezTo>
                  <a:pt x="10513" y="1117537"/>
                  <a:pt x="0" y="103730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0" name="Oval 129"/>
          <p:cNvSpPr>
            <a:spLocks noChangeAspect="1"/>
          </p:cNvSpPr>
          <p:nvPr/>
        </p:nvSpPr>
        <p:spPr>
          <a:xfrm>
            <a:off x="-46711" y="-61709"/>
            <a:ext cx="1449107" cy="1677064"/>
          </a:xfrm>
          <a:custGeom>
            <a:avLst/>
            <a:gdLst/>
            <a:ahLst/>
            <a:cxnLst/>
            <a:rect l="l" t="t" r="r" b="b"/>
            <a:pathLst>
              <a:path w="1449107" h="1677064">
                <a:moveTo>
                  <a:pt x="0" y="0"/>
                </a:moveTo>
                <a:lnTo>
                  <a:pt x="1112019" y="0"/>
                </a:lnTo>
                <a:cubicBezTo>
                  <a:pt x="1319407" y="171874"/>
                  <a:pt x="1449107" y="432014"/>
                  <a:pt x="1449107" y="722447"/>
                </a:cubicBezTo>
                <a:cubicBezTo>
                  <a:pt x="1449107" y="1249667"/>
                  <a:pt x="1021710" y="1677064"/>
                  <a:pt x="494490" y="1677064"/>
                </a:cubicBezTo>
                <a:cubicBezTo>
                  <a:pt x="313232" y="1677064"/>
                  <a:pt x="143772" y="1626546"/>
                  <a:pt x="0" y="1537872"/>
                </a:cubicBezTo>
                <a:close/>
              </a:path>
            </a:pathLst>
          </a:custGeom>
          <a:solidFill>
            <a:schemeClr val="tx2">
              <a:lumMod val="75000"/>
              <a:alpha val="14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1" name="Oval 130"/>
          <p:cNvSpPr>
            <a:spLocks noChangeAspect="1"/>
          </p:cNvSpPr>
          <p:nvPr/>
        </p:nvSpPr>
        <p:spPr>
          <a:xfrm>
            <a:off x="924113" y="-16162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2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2" name="Oval 131"/>
          <p:cNvSpPr>
            <a:spLocks noChangeAspect="1"/>
          </p:cNvSpPr>
          <p:nvPr/>
        </p:nvSpPr>
        <p:spPr>
          <a:xfrm>
            <a:off x="0" y="66073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3" name="Oval 132"/>
          <p:cNvSpPr>
            <a:spLocks noChangeAspect="1"/>
          </p:cNvSpPr>
          <p:nvPr/>
        </p:nvSpPr>
        <p:spPr>
          <a:xfrm>
            <a:off x="7497531" y="-61709"/>
            <a:ext cx="1694467" cy="1677064"/>
          </a:xfrm>
          <a:custGeom>
            <a:avLst/>
            <a:gdLst/>
            <a:ahLst/>
            <a:cxnLst/>
            <a:rect l="l" t="t" r="r" b="b"/>
            <a:pathLst>
              <a:path w="1694467" h="1677064">
                <a:moveTo>
                  <a:pt x="337088" y="0"/>
                </a:moveTo>
                <a:lnTo>
                  <a:pt x="1573463" y="0"/>
                </a:lnTo>
                <a:cubicBezTo>
                  <a:pt x="1618202" y="37449"/>
                  <a:pt x="1658454" y="79950"/>
                  <a:pt x="1694467" y="126010"/>
                </a:cubicBezTo>
                <a:lnTo>
                  <a:pt x="1694467" y="1318884"/>
                </a:lnTo>
                <a:cubicBezTo>
                  <a:pt x="1522840" y="1538397"/>
                  <a:pt x="1254922" y="1677064"/>
                  <a:pt x="954617" y="1677064"/>
                </a:cubicBezTo>
                <a:cubicBezTo>
                  <a:pt x="427397" y="1677064"/>
                  <a:pt x="0" y="1249667"/>
                  <a:pt x="0" y="722447"/>
                </a:cubicBezTo>
                <a:cubicBezTo>
                  <a:pt x="0" y="432014"/>
                  <a:pt x="129700" y="171874"/>
                  <a:pt x="337088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4" name="Oval 133"/>
          <p:cNvSpPr>
            <a:spLocks noChangeAspect="1"/>
          </p:cNvSpPr>
          <p:nvPr/>
        </p:nvSpPr>
        <p:spPr>
          <a:xfrm>
            <a:off x="6117502" y="-61708"/>
            <a:ext cx="1909234" cy="1705448"/>
          </a:xfrm>
          <a:custGeom>
            <a:avLst/>
            <a:gdLst/>
            <a:ahLst/>
            <a:cxnLst/>
            <a:rect l="l" t="t" r="r" b="b"/>
            <a:pathLst>
              <a:path w="1909234" h="1705448">
                <a:moveTo>
                  <a:pt x="371490" y="0"/>
                </a:moveTo>
                <a:lnTo>
                  <a:pt x="1537745" y="0"/>
                </a:lnTo>
                <a:cubicBezTo>
                  <a:pt x="1764760" y="171517"/>
                  <a:pt x="1909234" y="444302"/>
                  <a:pt x="1909234" y="750831"/>
                </a:cubicBezTo>
                <a:cubicBezTo>
                  <a:pt x="1909234" y="1278051"/>
                  <a:pt x="1481837" y="1705448"/>
                  <a:pt x="954617" y="1705448"/>
                </a:cubicBezTo>
                <a:cubicBezTo>
                  <a:pt x="427397" y="1705448"/>
                  <a:pt x="0" y="1278051"/>
                  <a:pt x="0" y="750831"/>
                </a:cubicBezTo>
                <a:cubicBezTo>
                  <a:pt x="0" y="444302"/>
                  <a:pt x="144474" y="171517"/>
                  <a:pt x="37149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5" name="Oval 134"/>
          <p:cNvSpPr>
            <a:spLocks noChangeAspect="1"/>
          </p:cNvSpPr>
          <p:nvPr/>
        </p:nvSpPr>
        <p:spPr>
          <a:xfrm>
            <a:off x="7494454" y="1095309"/>
            <a:ext cx="1697544" cy="1909234"/>
          </a:xfrm>
          <a:custGeom>
            <a:avLst/>
            <a:gdLst/>
            <a:ahLst/>
            <a:cxnLst/>
            <a:rect l="l" t="t" r="r" b="b"/>
            <a:pathLst>
              <a:path w="1697544" h="1909234">
                <a:moveTo>
                  <a:pt x="954617" y="0"/>
                </a:moveTo>
                <a:cubicBezTo>
                  <a:pt x="1256666" y="0"/>
                  <a:pt x="1525952" y="140283"/>
                  <a:pt x="1697544" y="361910"/>
                </a:cubicBezTo>
                <a:lnTo>
                  <a:pt x="1697544" y="1547324"/>
                </a:lnTo>
                <a:cubicBezTo>
                  <a:pt x="1525952" y="1768951"/>
                  <a:pt x="1256666" y="1909234"/>
                  <a:pt x="954617" y="1909234"/>
                </a:cubicBezTo>
                <a:cubicBezTo>
                  <a:pt x="427397" y="1909234"/>
                  <a:pt x="0" y="1481837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6" name="Oval 135"/>
          <p:cNvSpPr>
            <a:spLocks noChangeAspect="1"/>
          </p:cNvSpPr>
          <p:nvPr/>
        </p:nvSpPr>
        <p:spPr>
          <a:xfrm>
            <a:off x="8056674" y="5140346"/>
            <a:ext cx="1137194" cy="1759729"/>
          </a:xfrm>
          <a:custGeom>
            <a:avLst/>
            <a:gdLst/>
            <a:ahLst/>
            <a:cxnLst/>
            <a:rect l="l" t="t" r="r" b="b"/>
            <a:pathLst>
              <a:path w="1137194" h="1759729">
                <a:moveTo>
                  <a:pt x="954617" y="0"/>
                </a:moveTo>
                <a:cubicBezTo>
                  <a:pt x="1017088" y="0"/>
                  <a:pt x="1078157" y="6001"/>
                  <a:pt x="1137194" y="17897"/>
                </a:cubicBezTo>
                <a:lnTo>
                  <a:pt x="1137194" y="1759729"/>
                </a:lnTo>
                <a:lnTo>
                  <a:pt x="443151" y="1759729"/>
                </a:lnTo>
                <a:cubicBezTo>
                  <a:pt x="176544" y="1591075"/>
                  <a:pt x="0" y="1293463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7" name="Oval 136"/>
          <p:cNvSpPr>
            <a:spLocks noChangeAspect="1"/>
          </p:cNvSpPr>
          <p:nvPr/>
        </p:nvSpPr>
        <p:spPr>
          <a:xfrm>
            <a:off x="6661711" y="4362912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8" name="Oval 137"/>
          <p:cNvSpPr>
            <a:spLocks noChangeAspect="1"/>
          </p:cNvSpPr>
          <p:nvPr/>
        </p:nvSpPr>
        <p:spPr>
          <a:xfrm>
            <a:off x="-69625" y="4948766"/>
            <a:ext cx="1353860" cy="1909234"/>
          </a:xfrm>
          <a:custGeom>
            <a:avLst/>
            <a:gdLst/>
            <a:ahLst/>
            <a:cxnLst/>
            <a:rect l="l" t="t" r="r" b="b"/>
            <a:pathLst>
              <a:path w="1353860" h="1909234">
                <a:moveTo>
                  <a:pt x="399243" y="0"/>
                </a:moveTo>
                <a:cubicBezTo>
                  <a:pt x="926463" y="0"/>
                  <a:pt x="1353860" y="427397"/>
                  <a:pt x="1353860" y="954617"/>
                </a:cubicBezTo>
                <a:cubicBezTo>
                  <a:pt x="1353860" y="1481837"/>
                  <a:pt x="926463" y="1909234"/>
                  <a:pt x="399243" y="1909234"/>
                </a:cubicBezTo>
                <a:cubicBezTo>
                  <a:pt x="256544" y="1909234"/>
                  <a:pt x="121158" y="1877924"/>
                  <a:pt x="0" y="1820890"/>
                </a:cubicBezTo>
                <a:lnTo>
                  <a:pt x="0" y="88345"/>
                </a:lnTo>
                <a:cubicBezTo>
                  <a:pt x="121158" y="31311"/>
                  <a:pt x="256544" y="0"/>
                  <a:pt x="399243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9" name="Oval 138"/>
          <p:cNvSpPr>
            <a:spLocks noChangeAspect="1"/>
          </p:cNvSpPr>
          <p:nvPr/>
        </p:nvSpPr>
        <p:spPr>
          <a:xfrm>
            <a:off x="708471" y="479033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0" name="Oval 139"/>
          <p:cNvSpPr>
            <a:spLocks noChangeAspect="1"/>
          </p:cNvSpPr>
          <p:nvPr/>
        </p:nvSpPr>
        <p:spPr>
          <a:xfrm>
            <a:off x="6117503" y="78398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1" name="Oval 140"/>
          <p:cNvSpPr>
            <a:spLocks noChangeAspect="1"/>
          </p:cNvSpPr>
          <p:nvPr/>
        </p:nvSpPr>
        <p:spPr>
          <a:xfrm>
            <a:off x="6459053" y="514034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18" name="Oval 117"/>
          <p:cNvSpPr>
            <a:spLocks noChangeAspect="1"/>
          </p:cNvSpPr>
          <p:nvPr/>
        </p:nvSpPr>
        <p:spPr>
          <a:xfrm>
            <a:off x="8398204" y="597861"/>
            <a:ext cx="793794" cy="1252918"/>
          </a:xfrm>
          <a:custGeom>
            <a:avLst/>
            <a:gdLst/>
            <a:ahLst/>
            <a:cxnLst/>
            <a:rect l="l" t="t" r="r" b="b"/>
            <a:pathLst>
              <a:path w="793794" h="1252918">
                <a:moveTo>
                  <a:pt x="626459" y="0"/>
                </a:moveTo>
                <a:cubicBezTo>
                  <a:pt x="684682" y="0"/>
                  <a:pt x="741049" y="7943"/>
                  <a:pt x="793794" y="25480"/>
                </a:cubicBezTo>
                <a:lnTo>
                  <a:pt x="793794" y="1227438"/>
                </a:lnTo>
                <a:cubicBezTo>
                  <a:pt x="741049" y="1244975"/>
                  <a:pt x="684682" y="1252918"/>
                  <a:pt x="626459" y="1252918"/>
                </a:cubicBezTo>
                <a:cubicBezTo>
                  <a:pt x="280475" y="1252918"/>
                  <a:pt x="0" y="972443"/>
                  <a:pt x="0" y="626459"/>
                </a:cubicBezTo>
                <a:cubicBezTo>
                  <a:pt x="0" y="280475"/>
                  <a:pt x="280475" y="0"/>
                  <a:pt x="626459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9" name="Oval 118"/>
          <p:cNvSpPr>
            <a:spLocks noChangeAspect="1"/>
          </p:cNvSpPr>
          <p:nvPr/>
        </p:nvSpPr>
        <p:spPr>
          <a:xfrm>
            <a:off x="6350100" y="206512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0" name="Oval 119"/>
          <p:cNvSpPr>
            <a:spLocks noChangeAspect="1"/>
          </p:cNvSpPr>
          <p:nvPr/>
        </p:nvSpPr>
        <p:spPr>
          <a:xfrm>
            <a:off x="6872127" y="1450645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1" name="Oval 120"/>
          <p:cNvSpPr>
            <a:spLocks noChangeAspect="1"/>
          </p:cNvSpPr>
          <p:nvPr/>
        </p:nvSpPr>
        <p:spPr>
          <a:xfrm>
            <a:off x="7219068" y="2049927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2" name="Oval 121"/>
          <p:cNvSpPr>
            <a:spLocks noChangeAspect="1"/>
          </p:cNvSpPr>
          <p:nvPr/>
        </p:nvSpPr>
        <p:spPr>
          <a:xfrm>
            <a:off x="7749416" y="2661634"/>
            <a:ext cx="721308" cy="721308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3" name="Oval 122"/>
          <p:cNvSpPr>
            <a:spLocks noChangeAspect="1"/>
          </p:cNvSpPr>
          <p:nvPr/>
        </p:nvSpPr>
        <p:spPr>
          <a:xfrm>
            <a:off x="685054" y="-100976"/>
            <a:ext cx="1193676" cy="697815"/>
          </a:xfrm>
          <a:custGeom>
            <a:avLst/>
            <a:gdLst/>
            <a:ahLst/>
            <a:cxnLst/>
            <a:rect l="l" t="t" r="r" b="b"/>
            <a:pathLst>
              <a:path w="1193676" h="697815">
                <a:moveTo>
                  <a:pt x="10179" y="0"/>
                </a:moveTo>
                <a:lnTo>
                  <a:pt x="1183497" y="0"/>
                </a:lnTo>
                <a:cubicBezTo>
                  <a:pt x="1190746" y="32633"/>
                  <a:pt x="1193676" y="66463"/>
                  <a:pt x="1193676" y="100977"/>
                </a:cubicBezTo>
                <a:cubicBezTo>
                  <a:pt x="1193676" y="430602"/>
                  <a:pt x="926463" y="697815"/>
                  <a:pt x="596838" y="697815"/>
                </a:cubicBezTo>
                <a:cubicBezTo>
                  <a:pt x="267213" y="697815"/>
                  <a:pt x="0" y="430602"/>
                  <a:pt x="0" y="100977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4" name="Oval 123"/>
          <p:cNvSpPr>
            <a:spLocks noChangeAspect="1"/>
          </p:cNvSpPr>
          <p:nvPr/>
        </p:nvSpPr>
        <p:spPr>
          <a:xfrm>
            <a:off x="1502638" y="-100976"/>
            <a:ext cx="1029028" cy="459889"/>
          </a:xfrm>
          <a:custGeom>
            <a:avLst/>
            <a:gdLst/>
            <a:ahLst/>
            <a:cxnLst/>
            <a:rect l="l" t="t" r="r" b="b"/>
            <a:pathLst>
              <a:path w="1029028" h="459889">
                <a:moveTo>
                  <a:pt x="0" y="0"/>
                </a:moveTo>
                <a:lnTo>
                  <a:pt x="1029028" y="0"/>
                </a:lnTo>
                <a:cubicBezTo>
                  <a:pt x="1001386" y="259074"/>
                  <a:pt x="781401" y="459889"/>
                  <a:pt x="514514" y="459889"/>
                </a:cubicBezTo>
                <a:cubicBezTo>
                  <a:pt x="247627" y="459889"/>
                  <a:pt x="27642" y="259074"/>
                  <a:pt x="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5" name="Oval 124"/>
          <p:cNvSpPr>
            <a:spLocks noChangeAspect="1"/>
          </p:cNvSpPr>
          <p:nvPr/>
        </p:nvSpPr>
        <p:spPr>
          <a:xfrm>
            <a:off x="-69624" y="-100976"/>
            <a:ext cx="590263" cy="612289"/>
          </a:xfrm>
          <a:custGeom>
            <a:avLst/>
            <a:gdLst/>
            <a:ahLst/>
            <a:cxnLst/>
            <a:rect l="l" t="t" r="r" b="b"/>
            <a:pathLst>
              <a:path w="590263" h="612289">
                <a:moveTo>
                  <a:pt x="0" y="0"/>
                </a:moveTo>
                <a:lnTo>
                  <a:pt x="581024" y="0"/>
                </a:lnTo>
                <a:cubicBezTo>
                  <a:pt x="587493" y="29611"/>
                  <a:pt x="590263" y="60308"/>
                  <a:pt x="590263" y="91651"/>
                </a:cubicBezTo>
                <a:cubicBezTo>
                  <a:pt x="590263" y="379191"/>
                  <a:pt x="357165" y="612289"/>
                  <a:pt x="69625" y="612289"/>
                </a:cubicBezTo>
                <a:lnTo>
                  <a:pt x="0" y="605270"/>
                </a:ln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6" name="Oval 125"/>
          <p:cNvSpPr>
            <a:spLocks noChangeAspect="1"/>
          </p:cNvSpPr>
          <p:nvPr/>
        </p:nvSpPr>
        <p:spPr>
          <a:xfrm>
            <a:off x="277432" y="4321783"/>
            <a:ext cx="1396887" cy="1396887"/>
          </a:xfrm>
          <a:prstGeom prst="ellipse">
            <a:avLst/>
          </a:pr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7" name="Oval 126"/>
          <p:cNvSpPr>
            <a:spLocks noChangeAspect="1"/>
          </p:cNvSpPr>
          <p:nvPr/>
        </p:nvSpPr>
        <p:spPr>
          <a:xfrm>
            <a:off x="5792131" y="6489965"/>
            <a:ext cx="1115939" cy="443769"/>
          </a:xfrm>
          <a:custGeom>
            <a:avLst/>
            <a:gdLst/>
            <a:ahLst/>
            <a:cxnLst/>
            <a:rect l="l" t="t" r="r" b="b"/>
            <a:pathLst>
              <a:path w="1115939" h="443769">
                <a:moveTo>
                  <a:pt x="557969" y="0"/>
                </a:moveTo>
                <a:cubicBezTo>
                  <a:pt x="830120" y="0"/>
                  <a:pt x="1058049" y="189335"/>
                  <a:pt x="1115939" y="443769"/>
                </a:cubicBezTo>
                <a:lnTo>
                  <a:pt x="0" y="443769"/>
                </a:lnTo>
                <a:cubicBezTo>
                  <a:pt x="57889" y="189335"/>
                  <a:pt x="285818" y="0"/>
                  <a:pt x="55796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8" name="Oval 127"/>
          <p:cNvSpPr>
            <a:spLocks noChangeAspect="1"/>
          </p:cNvSpPr>
          <p:nvPr/>
        </p:nvSpPr>
        <p:spPr>
          <a:xfrm>
            <a:off x="6127999" y="6408840"/>
            <a:ext cx="1237019" cy="524894"/>
          </a:xfrm>
          <a:custGeom>
            <a:avLst/>
            <a:gdLst/>
            <a:ahLst/>
            <a:cxnLst/>
            <a:rect l="l" t="t" r="r" b="b"/>
            <a:pathLst>
              <a:path w="1237019" h="524894">
                <a:moveTo>
                  <a:pt x="618509" y="0"/>
                </a:moveTo>
                <a:cubicBezTo>
                  <a:pt x="930325" y="0"/>
                  <a:pt x="1189147" y="226891"/>
                  <a:pt x="1237019" y="524894"/>
                </a:cubicBezTo>
                <a:lnTo>
                  <a:pt x="0" y="524894"/>
                </a:lnTo>
                <a:cubicBezTo>
                  <a:pt x="47872" y="226891"/>
                  <a:pt x="306694" y="0"/>
                  <a:pt x="61850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9" name="Oval 128"/>
          <p:cNvSpPr>
            <a:spLocks noChangeAspect="1"/>
          </p:cNvSpPr>
          <p:nvPr/>
        </p:nvSpPr>
        <p:spPr>
          <a:xfrm>
            <a:off x="7577655" y="6408841"/>
            <a:ext cx="1211408" cy="524893"/>
          </a:xfrm>
          <a:custGeom>
            <a:avLst/>
            <a:gdLst/>
            <a:ahLst/>
            <a:cxnLst/>
            <a:rect l="l" t="t" r="r" b="b"/>
            <a:pathLst>
              <a:path w="1211408" h="524893">
                <a:moveTo>
                  <a:pt x="605704" y="0"/>
                </a:moveTo>
                <a:cubicBezTo>
                  <a:pt x="914574" y="0"/>
                  <a:pt x="1170243" y="227782"/>
                  <a:pt x="1211408" y="524893"/>
                </a:cubicBezTo>
                <a:lnTo>
                  <a:pt x="0" y="524893"/>
                </a:lnTo>
                <a:cubicBezTo>
                  <a:pt x="41165" y="227782"/>
                  <a:pt x="296834" y="0"/>
                  <a:pt x="605704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7" name="Oval 96"/>
          <p:cNvSpPr>
            <a:spLocks noChangeAspect="1"/>
          </p:cNvSpPr>
          <p:nvPr/>
        </p:nvSpPr>
        <p:spPr>
          <a:xfrm>
            <a:off x="11073" y="4941986"/>
            <a:ext cx="611230" cy="61123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8" name="Oval 97"/>
          <p:cNvSpPr>
            <a:spLocks noChangeAspect="1"/>
          </p:cNvSpPr>
          <p:nvPr/>
        </p:nvSpPr>
        <p:spPr>
          <a:xfrm>
            <a:off x="-69625" y="6172569"/>
            <a:ext cx="778097" cy="750322"/>
          </a:xfrm>
          <a:custGeom>
            <a:avLst/>
            <a:gdLst/>
            <a:ahLst/>
            <a:cxnLst/>
            <a:rect l="l" t="t" r="r" b="b"/>
            <a:pathLst>
              <a:path w="778097" h="750322">
                <a:moveTo>
                  <a:pt x="261411" y="0"/>
                </a:moveTo>
                <a:cubicBezTo>
                  <a:pt x="546769" y="0"/>
                  <a:pt x="778097" y="231328"/>
                  <a:pt x="778097" y="516686"/>
                </a:cubicBezTo>
                <a:cubicBezTo>
                  <a:pt x="778097" y="601179"/>
                  <a:pt x="757816" y="680934"/>
                  <a:pt x="719843" y="750322"/>
                </a:cubicBezTo>
                <a:lnTo>
                  <a:pt x="0" y="750322"/>
                </a:lnTo>
                <a:lnTo>
                  <a:pt x="0" y="73330"/>
                </a:lnTo>
                <a:cubicBezTo>
                  <a:pt x="75863" y="26083"/>
                  <a:pt x="165591" y="0"/>
                  <a:pt x="26141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9" name="Oval 98"/>
          <p:cNvSpPr>
            <a:spLocks noChangeAspect="1"/>
          </p:cNvSpPr>
          <p:nvPr/>
        </p:nvSpPr>
        <p:spPr>
          <a:xfrm>
            <a:off x="-69625" y="5158575"/>
            <a:ext cx="563524" cy="897560"/>
          </a:xfrm>
          <a:custGeom>
            <a:avLst/>
            <a:gdLst/>
            <a:ahLst/>
            <a:cxnLst/>
            <a:rect l="l" t="t" r="r" b="b"/>
            <a:pathLst>
              <a:path w="563524" h="897560">
                <a:moveTo>
                  <a:pt x="114744" y="0"/>
                </a:moveTo>
                <a:cubicBezTo>
                  <a:pt x="362598" y="0"/>
                  <a:pt x="563524" y="200926"/>
                  <a:pt x="563524" y="448780"/>
                </a:cubicBezTo>
                <a:cubicBezTo>
                  <a:pt x="563524" y="696634"/>
                  <a:pt x="362598" y="897560"/>
                  <a:pt x="114744" y="897560"/>
                </a:cubicBezTo>
                <a:cubicBezTo>
                  <a:pt x="74918" y="897560"/>
                  <a:pt x="36304" y="892373"/>
                  <a:pt x="0" y="880900"/>
                </a:cubicBezTo>
                <a:lnTo>
                  <a:pt x="0" y="16661"/>
                </a:lnTo>
                <a:cubicBezTo>
                  <a:pt x="36304" y="5188"/>
                  <a:pt x="74918" y="0"/>
                  <a:pt x="11474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0" name="Oval 99"/>
          <p:cNvSpPr>
            <a:spLocks noChangeAspect="1"/>
          </p:cNvSpPr>
          <p:nvPr/>
        </p:nvSpPr>
        <p:spPr>
          <a:xfrm>
            <a:off x="-25758" y="482386"/>
            <a:ext cx="598416" cy="905704"/>
          </a:xfrm>
          <a:custGeom>
            <a:avLst/>
            <a:gdLst/>
            <a:ahLst/>
            <a:cxnLst/>
            <a:rect l="l" t="t" r="r" b="b"/>
            <a:pathLst>
              <a:path w="598416" h="905704">
                <a:moveTo>
                  <a:pt x="145564" y="0"/>
                </a:moveTo>
                <a:cubicBezTo>
                  <a:pt x="395667" y="0"/>
                  <a:pt x="598416" y="202749"/>
                  <a:pt x="598416" y="452852"/>
                </a:cubicBezTo>
                <a:cubicBezTo>
                  <a:pt x="598416" y="702955"/>
                  <a:pt x="395667" y="905704"/>
                  <a:pt x="145564" y="905704"/>
                </a:cubicBezTo>
                <a:cubicBezTo>
                  <a:pt x="94398" y="905704"/>
                  <a:pt x="45214" y="897218"/>
                  <a:pt x="0" y="879648"/>
                </a:cubicBezTo>
                <a:lnTo>
                  <a:pt x="0" y="26056"/>
                </a:lnTo>
                <a:cubicBezTo>
                  <a:pt x="45214" y="8486"/>
                  <a:pt x="94398" y="0"/>
                  <a:pt x="14556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Oval 100"/>
          <p:cNvSpPr>
            <a:spLocks noChangeAspect="1"/>
          </p:cNvSpPr>
          <p:nvPr/>
        </p:nvSpPr>
        <p:spPr>
          <a:xfrm>
            <a:off x="474208" y="836793"/>
            <a:ext cx="910817" cy="91081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Oval 101"/>
          <p:cNvSpPr>
            <a:spLocks noChangeAspect="1"/>
          </p:cNvSpPr>
          <p:nvPr/>
        </p:nvSpPr>
        <p:spPr>
          <a:xfrm>
            <a:off x="319223" y="1452260"/>
            <a:ext cx="772993" cy="772993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" name="Oval 102"/>
          <p:cNvSpPr>
            <a:spLocks noChangeAspect="1"/>
          </p:cNvSpPr>
          <p:nvPr/>
        </p:nvSpPr>
        <p:spPr>
          <a:xfrm>
            <a:off x="371257" y="1886983"/>
            <a:ext cx="610366" cy="610366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4" name="Oval 103"/>
          <p:cNvSpPr>
            <a:spLocks noChangeAspect="1"/>
          </p:cNvSpPr>
          <p:nvPr/>
        </p:nvSpPr>
        <p:spPr>
          <a:xfrm>
            <a:off x="154676" y="1919682"/>
            <a:ext cx="521764" cy="52176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Oval 104"/>
          <p:cNvSpPr>
            <a:spLocks noChangeAspect="1"/>
          </p:cNvSpPr>
          <p:nvPr/>
        </p:nvSpPr>
        <p:spPr>
          <a:xfrm>
            <a:off x="7302517" y="-61709"/>
            <a:ext cx="910818" cy="750833"/>
          </a:xfrm>
          <a:custGeom>
            <a:avLst/>
            <a:gdLst/>
            <a:ahLst/>
            <a:cxnLst/>
            <a:rect l="l" t="t" r="r" b="b"/>
            <a:pathLst>
              <a:path w="910818" h="750833">
                <a:moveTo>
                  <a:pt x="111441" y="0"/>
                </a:moveTo>
                <a:lnTo>
                  <a:pt x="799378" y="0"/>
                </a:lnTo>
                <a:cubicBezTo>
                  <a:pt x="869408" y="78400"/>
                  <a:pt x="910818" y="182076"/>
                  <a:pt x="910818" y="295424"/>
                </a:cubicBezTo>
                <a:cubicBezTo>
                  <a:pt x="910818" y="546939"/>
                  <a:pt x="706924" y="750833"/>
                  <a:pt x="455409" y="750833"/>
                </a:cubicBezTo>
                <a:cubicBezTo>
                  <a:pt x="203894" y="750833"/>
                  <a:pt x="0" y="546939"/>
                  <a:pt x="0" y="295424"/>
                </a:cubicBezTo>
                <a:cubicBezTo>
                  <a:pt x="0" y="182076"/>
                  <a:pt x="41410" y="78400"/>
                  <a:pt x="11144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" name="Oval 105"/>
          <p:cNvSpPr>
            <a:spLocks noChangeAspect="1"/>
          </p:cNvSpPr>
          <p:nvPr/>
        </p:nvSpPr>
        <p:spPr>
          <a:xfrm>
            <a:off x="8718124" y="-61709"/>
            <a:ext cx="473874" cy="613011"/>
          </a:xfrm>
          <a:custGeom>
            <a:avLst/>
            <a:gdLst/>
            <a:ahLst/>
            <a:cxnLst/>
            <a:rect l="l" t="t" r="r" b="b"/>
            <a:pathLst>
              <a:path w="473874" h="613011">
                <a:moveTo>
                  <a:pt x="29684" y="0"/>
                </a:moveTo>
                <a:lnTo>
                  <a:pt x="473874" y="0"/>
                </a:lnTo>
                <a:lnTo>
                  <a:pt x="473874" y="611150"/>
                </a:lnTo>
                <a:cubicBezTo>
                  <a:pt x="467789" y="612887"/>
                  <a:pt x="461614" y="613011"/>
                  <a:pt x="455409" y="613011"/>
                </a:cubicBezTo>
                <a:cubicBezTo>
                  <a:pt x="203894" y="613011"/>
                  <a:pt x="0" y="409117"/>
                  <a:pt x="0" y="157602"/>
                </a:cubicBezTo>
                <a:cubicBezTo>
                  <a:pt x="0" y="101995"/>
                  <a:pt x="9966" y="48716"/>
                  <a:pt x="2968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7" name="Oval 106"/>
          <p:cNvSpPr>
            <a:spLocks noChangeAspect="1"/>
          </p:cNvSpPr>
          <p:nvPr/>
        </p:nvSpPr>
        <p:spPr>
          <a:xfrm>
            <a:off x="7748238" y="282933"/>
            <a:ext cx="1128521" cy="1128521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8" name="Oval 107"/>
          <p:cNvSpPr>
            <a:spLocks noChangeAspect="1"/>
          </p:cNvSpPr>
          <p:nvPr/>
        </p:nvSpPr>
        <p:spPr>
          <a:xfrm>
            <a:off x="8914718" y="749603"/>
            <a:ext cx="277280" cy="907992"/>
          </a:xfrm>
          <a:custGeom>
            <a:avLst/>
            <a:gdLst/>
            <a:ahLst/>
            <a:cxnLst/>
            <a:rect l="l" t="t" r="r" b="b"/>
            <a:pathLst>
              <a:path w="277280" h="907992">
                <a:moveTo>
                  <a:pt x="277280" y="0"/>
                </a:moveTo>
                <a:lnTo>
                  <a:pt x="277280" y="907992"/>
                </a:lnTo>
                <a:cubicBezTo>
                  <a:pt x="112021" y="824131"/>
                  <a:pt x="0" y="652146"/>
                  <a:pt x="0" y="453996"/>
                </a:cubicBezTo>
                <a:cubicBezTo>
                  <a:pt x="0" y="255847"/>
                  <a:pt x="112021" y="83861"/>
                  <a:pt x="277280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9" name="Oval 108"/>
          <p:cNvSpPr>
            <a:spLocks noChangeAspect="1"/>
          </p:cNvSpPr>
          <p:nvPr/>
        </p:nvSpPr>
        <p:spPr>
          <a:xfrm>
            <a:off x="7590871" y="728498"/>
            <a:ext cx="969734" cy="9697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0" name="Oval 109"/>
          <p:cNvSpPr>
            <a:spLocks noChangeAspect="1"/>
          </p:cNvSpPr>
          <p:nvPr/>
        </p:nvSpPr>
        <p:spPr>
          <a:xfrm>
            <a:off x="7470041" y="1326476"/>
            <a:ext cx="608190" cy="60819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1" name="Oval 110"/>
          <p:cNvSpPr>
            <a:spLocks noChangeAspect="1"/>
          </p:cNvSpPr>
          <p:nvPr/>
        </p:nvSpPr>
        <p:spPr>
          <a:xfrm>
            <a:off x="7629941" y="5611427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2" name="Oval 111"/>
          <p:cNvSpPr>
            <a:spLocks noChangeAspect="1"/>
          </p:cNvSpPr>
          <p:nvPr/>
        </p:nvSpPr>
        <p:spPr>
          <a:xfrm>
            <a:off x="6972882" y="5242254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3" name="Oval 112"/>
          <p:cNvSpPr>
            <a:spLocks noChangeAspect="1"/>
          </p:cNvSpPr>
          <p:nvPr/>
        </p:nvSpPr>
        <p:spPr>
          <a:xfrm>
            <a:off x="7494454" y="4928166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4" name="Oval 113"/>
          <p:cNvSpPr>
            <a:spLocks noChangeAspect="1"/>
          </p:cNvSpPr>
          <p:nvPr/>
        </p:nvSpPr>
        <p:spPr>
          <a:xfrm>
            <a:off x="8229034" y="5666511"/>
            <a:ext cx="605634" cy="6056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5" name="Oval 114"/>
          <p:cNvSpPr>
            <a:spLocks noChangeAspect="1"/>
          </p:cNvSpPr>
          <p:nvPr/>
        </p:nvSpPr>
        <p:spPr>
          <a:xfrm>
            <a:off x="8078231" y="4097842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6" name="Oval 115"/>
          <p:cNvSpPr>
            <a:spLocks noChangeAspect="1"/>
          </p:cNvSpPr>
          <p:nvPr/>
        </p:nvSpPr>
        <p:spPr>
          <a:xfrm>
            <a:off x="8411816" y="5057878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7" name="Oval 116"/>
          <p:cNvSpPr>
            <a:spLocks noChangeAspect="1"/>
          </p:cNvSpPr>
          <p:nvPr/>
        </p:nvSpPr>
        <p:spPr>
          <a:xfrm>
            <a:off x="8688590" y="4790335"/>
            <a:ext cx="503408" cy="553550"/>
          </a:xfrm>
          <a:custGeom>
            <a:avLst/>
            <a:gdLst/>
            <a:ahLst/>
            <a:cxnLst/>
            <a:rect l="l" t="t" r="r" b="b"/>
            <a:pathLst>
              <a:path w="503408" h="553550">
                <a:moveTo>
                  <a:pt x="276775" y="0"/>
                </a:moveTo>
                <a:cubicBezTo>
                  <a:pt x="370698" y="0"/>
                  <a:pt x="453694" y="46784"/>
                  <a:pt x="503408" y="118545"/>
                </a:cubicBezTo>
                <a:lnTo>
                  <a:pt x="503408" y="435005"/>
                </a:lnTo>
                <a:cubicBezTo>
                  <a:pt x="453694" y="506767"/>
                  <a:pt x="370698" y="553550"/>
                  <a:pt x="276775" y="553550"/>
                </a:cubicBezTo>
                <a:cubicBezTo>
                  <a:pt x="123916" y="553550"/>
                  <a:pt x="0" y="429634"/>
                  <a:pt x="0" y="276775"/>
                </a:cubicBezTo>
                <a:cubicBezTo>
                  <a:pt x="0" y="123916"/>
                  <a:pt x="123916" y="0"/>
                  <a:pt x="276775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5DB018D-A639-4AED-A855-2A3EE42F62F7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D5F144D-8663-4C54-A46D-D8B712C151E3}" type="slidenum">
              <a:rPr lang="cs-CZ" smtClean="0"/>
              <a:t>‹#›</a:t>
            </a:fld>
            <a:endParaRPr lang="cs-CZ"/>
          </a:p>
        </p:txBody>
      </p:sp>
      <p:sp>
        <p:nvSpPr>
          <p:cNvPr id="55" name="Oval 54"/>
          <p:cNvSpPr>
            <a:spLocks noChangeAspect="1"/>
          </p:cNvSpPr>
          <p:nvPr/>
        </p:nvSpPr>
        <p:spPr>
          <a:xfrm>
            <a:off x="1583172" y="5454223"/>
            <a:ext cx="1909234" cy="1468668"/>
          </a:xfrm>
          <a:custGeom>
            <a:avLst/>
            <a:gdLst/>
            <a:ahLst/>
            <a:cxnLst/>
            <a:rect l="l" t="t" r="r" b="b"/>
            <a:pathLst>
              <a:path w="1909234" h="1468668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144075"/>
                  <a:pt x="1854043" y="1320642"/>
                  <a:pt x="1758159" y="1468668"/>
                </a:cubicBezTo>
                <a:lnTo>
                  <a:pt x="151075" y="1468668"/>
                </a:lnTo>
                <a:cubicBezTo>
                  <a:pt x="55192" y="1320642"/>
                  <a:pt x="0" y="114407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7" name="Oval 56"/>
          <p:cNvSpPr>
            <a:spLocks noChangeAspect="1"/>
          </p:cNvSpPr>
          <p:nvPr/>
        </p:nvSpPr>
        <p:spPr>
          <a:xfrm>
            <a:off x="8570944" y="3382942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8" name="Oval 57"/>
          <p:cNvSpPr>
            <a:spLocks noChangeAspect="1"/>
          </p:cNvSpPr>
          <p:nvPr/>
        </p:nvSpPr>
        <p:spPr>
          <a:xfrm>
            <a:off x="8398204" y="35360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9" name="Oval 58"/>
          <p:cNvSpPr>
            <a:spLocks noChangeAspect="1"/>
          </p:cNvSpPr>
          <p:nvPr/>
        </p:nvSpPr>
        <p:spPr>
          <a:xfrm>
            <a:off x="8608408" y="36884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0" name="Oval 59"/>
          <p:cNvSpPr>
            <a:spLocks noChangeAspect="1"/>
          </p:cNvSpPr>
          <p:nvPr/>
        </p:nvSpPr>
        <p:spPr>
          <a:xfrm>
            <a:off x="154676" y="2698928"/>
            <a:ext cx="467627" cy="46762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" name="Oval 60"/>
          <p:cNvSpPr>
            <a:spLocks noChangeAspect="1"/>
          </p:cNvSpPr>
          <p:nvPr/>
        </p:nvSpPr>
        <p:spPr>
          <a:xfrm>
            <a:off x="474208" y="3166555"/>
            <a:ext cx="458770" cy="45877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2" name="Oval 61"/>
          <p:cNvSpPr>
            <a:spLocks noChangeAspect="1"/>
          </p:cNvSpPr>
          <p:nvPr/>
        </p:nvSpPr>
        <p:spPr>
          <a:xfrm>
            <a:off x="270258" y="3382942"/>
            <a:ext cx="352045" cy="3520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3" name="Oval 62"/>
          <p:cNvSpPr>
            <a:spLocks noChangeAspect="1"/>
          </p:cNvSpPr>
          <p:nvPr/>
        </p:nvSpPr>
        <p:spPr>
          <a:xfrm>
            <a:off x="-86601" y="2581479"/>
            <a:ext cx="1360441" cy="1909234"/>
          </a:xfrm>
          <a:custGeom>
            <a:avLst/>
            <a:gdLst/>
            <a:ahLst/>
            <a:cxnLst/>
            <a:rect l="l" t="t" r="r" b="b"/>
            <a:pathLst>
              <a:path w="1360441" h="1909234">
                <a:moveTo>
                  <a:pt x="405824" y="0"/>
                </a:moveTo>
                <a:cubicBezTo>
                  <a:pt x="933044" y="0"/>
                  <a:pt x="1360441" y="427397"/>
                  <a:pt x="1360441" y="954617"/>
                </a:cubicBezTo>
                <a:cubicBezTo>
                  <a:pt x="1360441" y="1481837"/>
                  <a:pt x="933044" y="1909234"/>
                  <a:pt x="405824" y="1909234"/>
                </a:cubicBezTo>
                <a:cubicBezTo>
                  <a:pt x="260527" y="1909234"/>
                  <a:pt x="122812" y="1876773"/>
                  <a:pt x="0" y="1817719"/>
                </a:cubicBezTo>
                <a:lnTo>
                  <a:pt x="0" y="91515"/>
                </a:lnTo>
                <a:cubicBezTo>
                  <a:pt x="122812" y="32461"/>
                  <a:pt x="260527" y="0"/>
                  <a:pt x="405824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64" name="Oval 63"/>
          <p:cNvSpPr>
            <a:spLocks noChangeAspect="1"/>
          </p:cNvSpPr>
          <p:nvPr/>
        </p:nvSpPr>
        <p:spPr>
          <a:xfrm>
            <a:off x="6173123" y="2395416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848" r:id="rId1"/>
    <p:sldLayoutId id="2147483849" r:id="rId2"/>
    <p:sldLayoutId id="2147483850" r:id="rId3"/>
    <p:sldLayoutId id="2147483851" r:id="rId4"/>
    <p:sldLayoutId id="2147483852" r:id="rId5"/>
    <p:sldLayoutId id="2147483853" r:id="rId6"/>
    <p:sldLayoutId id="2147483854" r:id="rId7"/>
    <p:sldLayoutId id="2147483855" r:id="rId8"/>
    <p:sldLayoutId id="2147483856" r:id="rId9"/>
    <p:sldLayoutId id="2147483857" r:id="rId10"/>
    <p:sldLayoutId id="2147483858" r:id="rId11"/>
  </p:sldLayoutIdLst>
  <p:timing>
    <p:tnLst>
      <p:par>
        <p:cTn id="1" dur="indefinite" restart="never" nodeType="tmRoot"/>
      </p:par>
    </p:tnLst>
  </p:timing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image" Target="../media/image3.png"/><Relationship Id="rId7" Type="http://schemas.openxmlformats.org/officeDocument/2006/relationships/image" Target="../media/image7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eg"/><Relationship Id="rId5" Type="http://schemas.openxmlformats.org/officeDocument/2006/relationships/image" Target="../media/image5.png"/><Relationship Id="rId10" Type="http://schemas.openxmlformats.org/officeDocument/2006/relationships/image" Target="../media/image10.jpeg"/><Relationship Id="rId4" Type="http://schemas.openxmlformats.org/officeDocument/2006/relationships/image" Target="../media/image4.png"/><Relationship Id="rId9" Type="http://schemas.openxmlformats.org/officeDocument/2006/relationships/image" Target="../media/image9.jpe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3" Type="http://schemas.openxmlformats.org/officeDocument/2006/relationships/image" Target="../media/image7.jpeg"/><Relationship Id="rId7" Type="http://schemas.openxmlformats.org/officeDocument/2006/relationships/image" Target="../media/image11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6.jpeg"/><Relationship Id="rId10" Type="http://schemas.openxmlformats.org/officeDocument/2006/relationships/image" Target="../media/image14.png"/><Relationship Id="rId4" Type="http://schemas.openxmlformats.org/officeDocument/2006/relationships/image" Target="../media/image8.jpeg"/><Relationship Id="rId9" Type="http://schemas.openxmlformats.org/officeDocument/2006/relationships/image" Target="../media/image13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slide" Target="slide15.xml"/><Relationship Id="rId3" Type="http://schemas.openxmlformats.org/officeDocument/2006/relationships/slide" Target="slide12.xml"/><Relationship Id="rId7" Type="http://schemas.openxmlformats.org/officeDocument/2006/relationships/image" Target="../media/image20.png"/><Relationship Id="rId2" Type="http://schemas.openxmlformats.org/officeDocument/2006/relationships/slide" Target="slide1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9.png"/><Relationship Id="rId11" Type="http://schemas.openxmlformats.org/officeDocument/2006/relationships/image" Target="../media/image22.jpeg"/><Relationship Id="rId5" Type="http://schemas.openxmlformats.org/officeDocument/2006/relationships/image" Target="../media/image18.png"/><Relationship Id="rId10" Type="http://schemas.openxmlformats.org/officeDocument/2006/relationships/image" Target="../media/image21.png"/><Relationship Id="rId4" Type="http://schemas.openxmlformats.org/officeDocument/2006/relationships/slide" Target="slide14.xml"/><Relationship Id="rId9" Type="http://schemas.openxmlformats.org/officeDocument/2006/relationships/slide" Target="slide1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7.jpeg"/><Relationship Id="rId5" Type="http://schemas.openxmlformats.org/officeDocument/2006/relationships/image" Target="../media/image26.png"/><Relationship Id="rId4" Type="http://schemas.openxmlformats.org/officeDocument/2006/relationships/image" Target="../media/image25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://wiki.rvp.cz/@api/deki/files/10899/=IMG_8631.JPG" TargetMode="External"/><Relationship Id="rId3" Type="http://schemas.openxmlformats.org/officeDocument/2006/relationships/hyperlink" Target="http://www.ireceptar.cz/res/data/085/010439.jpg" TargetMode="External"/><Relationship Id="rId7" Type="http://schemas.openxmlformats.org/officeDocument/2006/relationships/hyperlink" Target="http://leccos.com/pics/pic/husa.jpg" TargetMode="External"/><Relationship Id="rId2" Type="http://schemas.openxmlformats.org/officeDocument/2006/relationships/hyperlink" Target="http://www.obec-luzna.cz/img/pages/srnec_obecny_02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ptacci.net/obr/atlas/max/414.jpg" TargetMode="External"/><Relationship Id="rId5" Type="http://schemas.openxmlformats.org/officeDocument/2006/relationships/hyperlink" Target="http://www.maxikovy-hracky.cz/images/prods/14257_1.jpg" TargetMode="External"/><Relationship Id="rId4" Type="http://schemas.openxmlformats.org/officeDocument/2006/relationships/hyperlink" Target="http://upload.wikimedia.org/wikipedia/commons/thumb/5/59/Sow_with_piglet.jpg/258px-Sow_with_piglet.jpg" TargetMode="Externa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://nature.hyperlink.cz/zlinsko/photos/Zel_paseky/ovce_02-05-02.jpg" TargetMode="External"/><Relationship Id="rId13" Type="http://schemas.openxmlformats.org/officeDocument/2006/relationships/hyperlink" Target="http://stajvodeta.websnadno.cz/aristo.jpg" TargetMode="External"/><Relationship Id="rId18" Type="http://schemas.openxmlformats.org/officeDocument/2006/relationships/hyperlink" Target="http://www.hornackafarma.cz/img/foto/kuzle-1.jpg" TargetMode="External"/><Relationship Id="rId3" Type="http://schemas.openxmlformats.org/officeDocument/2006/relationships/hyperlink" Target="http://leccos.com/pics/pic/husa.jpg" TargetMode="External"/><Relationship Id="rId7" Type="http://schemas.openxmlformats.org/officeDocument/2006/relationships/hyperlink" Target="http://leccos.com/pics/pic/prase_domaci-_bile_uslechtile_prase.jpg" TargetMode="External"/><Relationship Id="rId12" Type="http://schemas.openxmlformats.org/officeDocument/2006/relationships/hyperlink" Target="http://www.martinkos.estranky.cz/img/picture/1453/Pras%C3%A1tko..jpg" TargetMode="External"/><Relationship Id="rId17" Type="http://schemas.openxmlformats.org/officeDocument/2006/relationships/hyperlink" Target="http://casopis.planetazvirat.cz/foto/060819-tato-kup-mi-kozicku-01.jpg" TargetMode="External"/><Relationship Id="rId2" Type="http://schemas.openxmlformats.org/officeDocument/2006/relationships/hyperlink" Target="http://ptacci.net/obr/atlas/max/414.jpg" TargetMode="External"/><Relationship Id="rId16" Type="http://schemas.openxmlformats.org/officeDocument/2006/relationships/hyperlink" Target="http://upload.wikimedia.org/wikipedia/commons/9/98/Koza_dom%C3%A1c%C3%AD_%28zoo_Vy%C5%A1kov-_czech_republic%29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i.lidovky.cz/09/101/lngal/MEV2e45ac_krava.jpg" TargetMode="External"/><Relationship Id="rId11" Type="http://schemas.openxmlformats.org/officeDocument/2006/relationships/hyperlink" Target="http://masek.fotostranky.net/zvirata/albums/zvirata/domaci_zvirata/04_16166_prase_sele.jpg" TargetMode="External"/><Relationship Id="rId5" Type="http://schemas.openxmlformats.org/officeDocument/2006/relationships/hyperlink" Target="http://www.zamekskalice.cz/assets/galleries/68/kozy1.JPG" TargetMode="External"/><Relationship Id="rId15" Type="http://schemas.openxmlformats.org/officeDocument/2006/relationships/hyperlink" Target="http://www.kun.estranky.cz/img/original/40/hribe.jpg" TargetMode="External"/><Relationship Id="rId10" Type="http://schemas.openxmlformats.org/officeDocument/2006/relationships/hyperlink" Target="http://projektvrabec.wz.cz/download/kachny10.jpg" TargetMode="External"/><Relationship Id="rId4" Type="http://schemas.openxmlformats.org/officeDocument/2006/relationships/hyperlink" Target="http://wiki.rvp.cz/@api/deki/files/10899/=IMG_8631.JPG" TargetMode="External"/><Relationship Id="rId9" Type="http://schemas.openxmlformats.org/officeDocument/2006/relationships/hyperlink" Target="http://vtm.zive.cz/files/imagecache/dust_filerenderer_big/upload/aktuality/tlust__slepice_pou_uj__o_genetick_ch_faktorech_4cf8a5bd4b.jpg" TargetMode="External"/><Relationship Id="rId14" Type="http://schemas.openxmlformats.org/officeDocument/2006/relationships/hyperlink" Target="http://www.hornackafarma.cz/img/foto/lady-klisna-hafling.jpg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glad-u-see.com/images/lamb.jpg" TargetMode="External"/><Relationship Id="rId2" Type="http://schemas.openxmlformats.org/officeDocument/2006/relationships/hyperlink" Target="http://nd01.jxs.cz/115/259/4546c1da7c_18849027_u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reznikem.kvalitne.cz/foto/b%C3%BDk.jpg" TargetMode="External"/><Relationship Id="rId5" Type="http://schemas.openxmlformats.org/officeDocument/2006/relationships/hyperlink" Target="http://img.cz.prg.cmestatic.com/media/images/750x750/Sep2010/672462.jpg?3fbe" TargetMode="External"/><Relationship Id="rId4" Type="http://schemas.openxmlformats.org/officeDocument/2006/relationships/hyperlink" Target="http://img.signaly.cz/blogy/a/n/dul.signaly.cz/2007-8-30-Ovce%201.jpg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Relationship Id="rId5" Type="http://schemas.openxmlformats.org/officeDocument/2006/relationships/slide" Target="slide6.xml"/><Relationship Id="rId4" Type="http://schemas.openxmlformats.org/officeDocument/2006/relationships/image" Target="../media/image30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.xml"/><Relationship Id="rId5" Type="http://schemas.openxmlformats.org/officeDocument/2006/relationships/slide" Target="slide6.xml"/><Relationship Id="rId4" Type="http://schemas.openxmlformats.org/officeDocument/2006/relationships/image" Target="../media/image33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jpeg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2.xml"/><Relationship Id="rId5" Type="http://schemas.openxmlformats.org/officeDocument/2006/relationships/slide" Target="slide6.xml"/><Relationship Id="rId4" Type="http://schemas.openxmlformats.org/officeDocument/2006/relationships/image" Target="../media/image36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2.xml"/><Relationship Id="rId5" Type="http://schemas.openxmlformats.org/officeDocument/2006/relationships/slide" Target="slide6.xml"/><Relationship Id="rId4" Type="http://schemas.openxmlformats.org/officeDocument/2006/relationships/image" Target="../media/image39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2.xml"/><Relationship Id="rId5" Type="http://schemas.openxmlformats.org/officeDocument/2006/relationships/slide" Target="slide6.xml"/><Relationship Id="rId4" Type="http://schemas.openxmlformats.org/officeDocument/2006/relationships/image" Target="../media/image4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71212" y="852669"/>
            <a:ext cx="7117180" cy="821953"/>
          </a:xfrm>
        </p:spPr>
        <p:txBody>
          <a:bodyPr/>
          <a:lstStyle/>
          <a:p>
            <a:r>
              <a:rPr lang="cs-CZ" sz="4800" dirty="0" smtClean="0"/>
              <a:t>Zvířata na farmě</a:t>
            </a:r>
            <a:endParaRPr lang="cs-CZ" sz="4800" dirty="0"/>
          </a:p>
        </p:txBody>
      </p:sp>
      <p:sp>
        <p:nvSpPr>
          <p:cNvPr id="4" name="Obdélník 3"/>
          <p:cNvSpPr/>
          <p:nvPr/>
        </p:nvSpPr>
        <p:spPr>
          <a:xfrm>
            <a:off x="293262" y="2636912"/>
            <a:ext cx="8712968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>
                <a:solidFill>
                  <a:schemeClr val="accent5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Název školy:  Základní škola Karla Klíče Hostinné</a:t>
            </a:r>
          </a:p>
          <a:p>
            <a:r>
              <a:rPr lang="cs-CZ" sz="2400" b="1" dirty="0" smtClean="0">
                <a:solidFill>
                  <a:schemeClr val="accent5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Autor:  Mgr. Soňa Dvořáková</a:t>
            </a:r>
          </a:p>
          <a:p>
            <a:r>
              <a:rPr lang="cs-CZ" sz="2400" b="1" dirty="0" smtClean="0">
                <a:solidFill>
                  <a:schemeClr val="accent5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Název:  VY_32_INOVACE_13_B_13_Zvířata na farmě</a:t>
            </a:r>
          </a:p>
          <a:p>
            <a:r>
              <a:rPr lang="cs-CZ" sz="2400" b="1" dirty="0" smtClean="0">
                <a:solidFill>
                  <a:schemeClr val="accent5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Téma:   Člověk a příroda</a:t>
            </a:r>
          </a:p>
          <a:p>
            <a:r>
              <a:rPr lang="cs-CZ" sz="2400" b="1" dirty="0" smtClean="0">
                <a:solidFill>
                  <a:schemeClr val="accent5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Číslo projektu: CZ.1.07/1.4.00/21.2131</a:t>
            </a:r>
          </a:p>
        </p:txBody>
      </p:sp>
      <p:pic>
        <p:nvPicPr>
          <p:cNvPr id="5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5194060"/>
            <a:ext cx="5761037" cy="1122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Picture 3" descr="C:\Users\pc\AppData\Local\Microsoft\Windows\Temporary Internet Files\Content.IE5\GJ8014QZ\MP900412068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188640"/>
            <a:ext cx="2203459" cy="21500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918638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32924874"/>
              </p:ext>
            </p:extLst>
          </p:nvPr>
        </p:nvGraphicFramePr>
        <p:xfrm>
          <a:off x="1115616" y="1700808"/>
          <a:ext cx="7056784" cy="4130766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2286699"/>
                <a:gridCol w="2139172"/>
                <a:gridCol w="1106468"/>
                <a:gridCol w="1524445"/>
              </a:tblGrid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Mgr. Soňa Dvořáková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 dne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6.4.2012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Odpilotováno dne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aseline="0" dirty="0" smtClean="0"/>
                        <a:t>10.4.2012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ve třídě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II.</a:t>
                      </a:r>
                      <a:r>
                        <a:rPr lang="cs-CZ" baseline="0" dirty="0" smtClean="0"/>
                        <a:t> B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Člověk a jeho svět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Prvouka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Tematický okruh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Člověk a příroda</a:t>
                      </a:r>
                    </a:p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dk1"/>
                          </a:solidFill>
                        </a:rPr>
                        <a:t>Zvířata na farmě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 slova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hospodářská zvířata, užitek, tur</a:t>
                      </a:r>
                      <a:r>
                        <a:rPr lang="cs-CZ" baseline="0" dirty="0" smtClean="0"/>
                        <a:t> domácí, koza, ovce, kůň, prase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baseline="0" dirty="0" smtClean="0"/>
                        <a:t>domácí, domácí ptáci</a:t>
                      </a:r>
                      <a:endParaRPr lang="cs-CZ" dirty="0" smtClean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0986511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5" name="Picture 3" descr="C:\Users\pc\AppData\Local\Microsoft\Windows\Temporary Internet Files\Content.IE5\GJ8014QZ\MP900412068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63048" y="65305"/>
            <a:ext cx="4642606" cy="45299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18351" y="5986344"/>
            <a:ext cx="9324528" cy="924475"/>
          </a:xfrm>
        </p:spPr>
        <p:txBody>
          <a:bodyPr/>
          <a:lstStyle/>
          <a:p>
            <a:r>
              <a:rPr lang="cs-CZ" dirty="0" smtClean="0"/>
              <a:t>Která zvířátka chováme na farmě?  </a:t>
            </a:r>
            <a:endParaRPr lang="cs-CZ" dirty="0"/>
          </a:p>
        </p:txBody>
      </p:sp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1936" y="4467136"/>
            <a:ext cx="1880657" cy="16106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970" y="1960926"/>
            <a:ext cx="2141098" cy="185965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0" name="Picture 8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61596" y="4643473"/>
            <a:ext cx="2137879" cy="145398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1" name="Picture 9" descr="C:\Users\pc\AppData\Local\Microsoft\Windows\Temporary Internet Files\Content.IE5\PJ90FPQN\MP900180494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1936" y="2724387"/>
            <a:ext cx="1850682" cy="13369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2" name="Picture 10" descr="C:\Users\pc\AppData\Local\Microsoft\Windows\Temporary Internet Files\Content.IE5\PJ90FPQN\MP900438661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32027" y="171101"/>
            <a:ext cx="1540474" cy="2300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3" name="Picture 11" descr="C:\Users\pc\AppData\Local\Microsoft\Windows\Temporary Internet Files\Content.IE5\GJ8014QZ\MP900262667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399" y="260648"/>
            <a:ext cx="2160240" cy="1440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4" name="Picture 12" descr="C:\Users\pc\AppData\Local\Microsoft\Windows\Temporary Internet Files\Content.IE5\UIFOX6ZY\MP900431847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2576" y="4061351"/>
            <a:ext cx="2060848" cy="20608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63048" y="4870350"/>
            <a:ext cx="1964897" cy="120739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9313406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08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08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0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08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08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0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08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08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0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0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08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0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0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45" restart="whenNotActive" fill="hold" evtFilter="cancelBubble" nodeType="interactiveSeq">
                <p:stCondLst>
                  <p:cond evt="onClick" delay="0">
                    <p:tgtEl>
                      <p:spTgt spid="308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6" fill="hold">
                      <p:stCondLst>
                        <p:cond delay="0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7 -4.07407E-6 L 0.3809 0.19977 " pathEditMode="relative" rAng="0" ptsTypes="AA">
                                      <p:cBhvr>
                                        <p:cTn id="49" dur="2000" fill="hold"/>
                                        <p:tgtEl>
                                          <p:spTgt spid="308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9045" y="997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2000"/>
                            </p:stCondLst>
                            <p:childTnLst>
                              <p:par>
                                <p:cTn id="51" presetID="3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2" dur="1000"/>
                                        <p:tgtEl>
                                          <p:spTgt spid="308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/>
                                        <p:tgtEl>
                                          <p:spTgt spid="308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/>
                                        <p:tgtEl>
                                          <p:spTgt spid="308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5" dur="1000"/>
                                        <p:tgtEl>
                                          <p:spTgt spid="308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0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83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308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-1.11111E-6 L 0.375 -0.37893 " pathEditMode="relative" rAng="0" ptsTypes="AA">
                                      <p:cBhvr>
                                        <p:cTn id="61" dur="2000" fill="hold"/>
                                        <p:tgtEl>
                                          <p:spTgt spid="308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8750" y="-1895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>
                            <p:stCondLst>
                              <p:cond delay="2000"/>
                            </p:stCondLst>
                            <p:childTnLst>
                              <p:par>
                                <p:cTn id="63" presetID="3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4" dur="1000"/>
                                        <p:tgtEl>
                                          <p:spTgt spid="308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/>
                                        <p:tgtEl>
                                          <p:spTgt spid="308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/>
                                        <p:tgtEl>
                                          <p:spTgt spid="308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7" dur="1000"/>
                                        <p:tgtEl>
                                          <p:spTgt spid="308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0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84"/>
                  </p:tgtEl>
                </p:cond>
              </p:nextCondLst>
            </p:seq>
            <p:seq concurrent="1" nextAc="seek">
              <p:cTn id="69" restart="whenNotActive" fill="hold" evtFilter="cancelBubble" nodeType="interactiveSeq">
                <p:stCondLst>
                  <p:cond evt="onClick" delay="0">
                    <p:tgtEl>
                      <p:spTgt spid="308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0" fill="hold">
                      <p:stCondLst>
                        <p:cond delay="0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63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-1.85185E-6 L -0.1217 -0.40903 " pathEditMode="relative" rAng="0" ptsTypes="AA">
                                      <p:cBhvr>
                                        <p:cTn id="73" dur="2000" fill="hold"/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094" y="-2046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4" fill="hold">
                            <p:stCondLst>
                              <p:cond delay="2000"/>
                            </p:stCondLst>
                            <p:childTnLst>
                              <p:par>
                                <p:cTn id="75" presetID="3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76" dur="1000"/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/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/>
                                        <p:tgtEl>
                                          <p:spTgt spid="308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79" dur="1000"/>
                                        <p:tgtEl>
                                          <p:spTgt spid="308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80"/>
                  </p:tgtEl>
                </p:cond>
              </p:nextCondLst>
            </p:seq>
            <p:seq concurrent="1" nextAc="seek">
              <p:cTn id="81" restart="whenNotActive" fill="hold" evtFilter="cancelBubble" nodeType="interactiveSeq">
                <p:stCondLst>
                  <p:cond evt="onClick" delay="0">
                    <p:tgtEl>
                      <p:spTgt spid="308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2" fill="hold">
                      <p:stCondLst>
                        <p:cond delay="0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63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4.07407E-6 L -0.36858 -0.12061 " pathEditMode="relative" rAng="0" ptsTypes="AA">
                                      <p:cBhvr>
                                        <p:cTn id="85" dur="2000" fill="hold"/>
                                        <p:tgtEl>
                                          <p:spTgt spid="308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8438" y="-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6" fill="hold">
                            <p:stCondLst>
                              <p:cond delay="2000"/>
                            </p:stCondLst>
                            <p:childTnLst>
                              <p:par>
                                <p:cTn id="87" presetID="3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88" dur="1000"/>
                                        <p:tgtEl>
                                          <p:spTgt spid="308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/>
                                        <p:tgtEl>
                                          <p:spTgt spid="308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1000"/>
                                        <p:tgtEl>
                                          <p:spTgt spid="308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1" dur="1000"/>
                                        <p:tgtEl>
                                          <p:spTgt spid="308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0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81"/>
                  </p:tgtEl>
                </p:cond>
              </p:nextCondLst>
            </p:seq>
            <p:seq concurrent="1" nextAc="seek">
              <p:cTn id="93" restart="whenNotActive" fill="hold" evtFilter="cancelBubble" nodeType="interactiveSeq">
                <p:stCondLst>
                  <p:cond evt="onClick" delay="0">
                    <p:tgtEl>
                      <p:spTgt spid="308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4" fill="hold">
                      <p:stCondLst>
                        <p:cond delay="0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63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11111E-6 -2.59259E-6 L -0.3625 0.15 " pathEditMode="relative" rAng="0" ptsTypes="AA">
                                      <p:cBhvr>
                                        <p:cTn id="97" dur="2000" fill="hold"/>
                                        <p:tgtEl>
                                          <p:spTgt spid="308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8125" y="75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8" fill="hold">
                            <p:stCondLst>
                              <p:cond delay="2000"/>
                            </p:stCondLst>
                            <p:childTnLst>
                              <p:par>
                                <p:cTn id="99" presetID="3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00" dur="1000"/>
                                        <p:tgtEl>
                                          <p:spTgt spid="308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1000"/>
                                        <p:tgtEl>
                                          <p:spTgt spid="308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000"/>
                                        <p:tgtEl>
                                          <p:spTgt spid="308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03" dur="1000"/>
                                        <p:tgtEl>
                                          <p:spTgt spid="308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0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82"/>
                  </p:tgtEl>
                </p:cond>
              </p:nextCondLst>
            </p:seq>
            <p:seq concurrent="1" nextAc="seek">
              <p:cTn id="105" restart="whenNotActive" fill="hold" evtFilter="cancelBubble" nodeType="interactiveSeq">
                <p:stCondLst>
                  <p:cond evt="onClick" delay="0">
                    <p:tgtEl>
                      <p:spTgt spid="307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6" fill="hold">
                      <p:stCondLst>
                        <p:cond delay="0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16" presetClass="exit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109" dur="5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6"/>
                  </p:tgtEl>
                </p:cond>
              </p:nextCondLst>
            </p:seq>
            <p:seq concurrent="1" nextAc="seek">
              <p:cTn id="111" restart="whenNotActive" fill="hold" evtFilter="cancelBubble" nodeType="interactiveSeq">
                <p:stCondLst>
                  <p:cond evt="onClick" delay="0">
                    <p:tgtEl>
                      <p:spTgt spid="307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2" fill="hold">
                      <p:stCondLst>
                        <p:cond delay="0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16" presetClass="exit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115" dur="5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7"/>
                  </p:tgtEl>
                </p:cond>
              </p:nextCondLst>
            </p:seq>
            <p:seq concurrent="1" nextAc="seek">
              <p:cTn id="117" restart="whenNotActive" fill="hold" evtFilter="cancelBubble" nodeType="interactiveSeq">
                <p:stCondLst>
                  <p:cond evt="onClick" delay="0">
                    <p:tgtEl>
                      <p:spTgt spid="1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8" fill="hold">
                      <p:stCondLst>
                        <p:cond delay="0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16" presetClass="exit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121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6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55776" y="5327196"/>
            <a:ext cx="4893809" cy="924475"/>
          </a:xfrm>
        </p:spPr>
        <p:txBody>
          <a:bodyPr/>
          <a:lstStyle/>
          <a:p>
            <a:r>
              <a:rPr lang="cs-CZ" sz="2800" dirty="0" smtClean="0"/>
              <a:t>Společně tvoří skupinu </a:t>
            </a:r>
            <a:br>
              <a:rPr lang="cs-CZ" sz="2800" dirty="0" smtClean="0"/>
            </a:br>
            <a:r>
              <a:rPr lang="cs-CZ" sz="2800" dirty="0" smtClean="0"/>
              <a:t>hospodářských zvířat.  </a:t>
            </a:r>
            <a:endParaRPr lang="cs-CZ" sz="2800" dirty="0"/>
          </a:p>
        </p:txBody>
      </p:sp>
      <p:pic>
        <p:nvPicPr>
          <p:cNvPr id="17" name="Picture 12" descr="C:\Users\pc\AppData\Local\Microsoft\Windows\Temporary Internet Files\Content.IE5\UIFOX6ZY\MP90043184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2469216"/>
            <a:ext cx="2060848" cy="20608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10" descr="C:\Users\pc\AppData\Local\Microsoft\Windows\Temporary Internet Files\Content.IE5\PJ90FPQN\MP90043866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23709" y="92983"/>
            <a:ext cx="1540474" cy="2300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11" descr="C:\Users\pc\AppData\Local\Microsoft\Windows\Temporary Internet Files\Content.IE5\GJ8014QZ\MP900262667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50416" y="3042439"/>
            <a:ext cx="2160240" cy="1440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9" descr="C:\Users\pc\AppData\Local\Microsoft\Windows\Temporary Internet Files\Content.IE5\PJ90FPQN\MP900180494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64152" y="151702"/>
            <a:ext cx="1850682" cy="13369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8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48188" y="1508065"/>
            <a:ext cx="2137879" cy="145398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4606" y="3175764"/>
            <a:ext cx="1960253" cy="26136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877" y="326208"/>
            <a:ext cx="2363713" cy="2363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17073" y="326208"/>
            <a:ext cx="2061659" cy="274887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08053" y="3623481"/>
            <a:ext cx="1879697" cy="21659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5258034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3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125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25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25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25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750"/>
                            </p:stCondLst>
                            <p:childTnLst>
                              <p:par>
                                <p:cTn id="23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25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25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25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25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3000"/>
                            </p:stCondLst>
                            <p:childTnLst>
                              <p:par>
                                <p:cTn id="30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125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25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25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125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4250"/>
                            </p:stCondLst>
                            <p:childTnLst>
                              <p:par>
                                <p:cTn id="37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25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25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25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25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5500"/>
                            </p:stCondLst>
                            <p:childTnLst>
                              <p:par>
                                <p:cTn id="44" presetID="26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2537252"/>
          </a:xfrm>
        </p:spPr>
        <p:txBody>
          <a:bodyPr/>
          <a:lstStyle/>
          <a:p>
            <a:pPr marL="457200" indent="-457200">
              <a:buFont typeface="Arial" pitchFamily="34" charset="0"/>
              <a:buChar char="•"/>
            </a:pPr>
            <a:r>
              <a:rPr lang="cs-CZ" dirty="0"/>
              <a:t>h</a:t>
            </a:r>
            <a:r>
              <a:rPr lang="cs-CZ" dirty="0" smtClean="0"/>
              <a:t>ospodářská zvířata chováme</a:t>
            </a:r>
            <a:br>
              <a:rPr lang="cs-CZ" dirty="0" smtClean="0"/>
            </a:br>
            <a:r>
              <a:rPr lang="cs-CZ" dirty="0" smtClean="0"/>
              <a:t>pro užitek:</a:t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2920529"/>
            <a:ext cx="2376264" cy="15841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 descr="C:\Users\pc\AppData\Local\Microsoft\Windows\Temporary Internet Files\Content.IE5\GJ8014QZ\MP90040742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27642" y="1869930"/>
            <a:ext cx="1824220" cy="22808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pc\AppData\Local\Microsoft\Windows\Temporary Internet Files\Content.IE5\UIFOX6ZY\MP900402878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4519204"/>
            <a:ext cx="2592288" cy="19442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784932" y="1841787"/>
            <a:ext cx="417646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Dále získáváme </a:t>
            </a:r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kožešiny, tuk </a:t>
            </a:r>
          </a:p>
          <a:p>
            <a:r>
              <a:rPr lang="cs-CZ" sz="2000" dirty="0" smtClean="0"/>
              <a:t>nebo </a:t>
            </a:r>
            <a:r>
              <a:rPr lang="cs-CZ" sz="2000" dirty="0"/>
              <a:t>i</a:t>
            </a:r>
            <a:r>
              <a:rPr lang="cs-CZ" sz="2000" dirty="0" smtClean="0"/>
              <a:t> </a:t>
            </a:r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včelí med</a:t>
            </a:r>
            <a:r>
              <a:rPr lang="cs-CZ" sz="2000" dirty="0" smtClean="0"/>
              <a:t>.    </a:t>
            </a:r>
            <a:endParaRPr lang="cs-CZ" sz="2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4496900" y="4919008"/>
            <a:ext cx="4464496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Pečujeme i o zvířata s odlišným využitím. Třeba kůň, který se dříve hojně využíval jako </a:t>
            </a:r>
            <a:r>
              <a:rPr lang="cs-CZ" sz="2000" i="1" dirty="0" smtClean="0"/>
              <a:t>tažné zvíře</a:t>
            </a:r>
            <a:r>
              <a:rPr lang="cs-CZ" sz="2000" dirty="0" smtClean="0"/>
              <a:t>, je dnes určen hlavně </a:t>
            </a:r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 jízdu.  </a:t>
            </a:r>
          </a:p>
          <a:p>
            <a:r>
              <a:rPr lang="cs-CZ" sz="2000" dirty="0"/>
              <a:t> </a:t>
            </a:r>
            <a:r>
              <a:rPr lang="cs-CZ" sz="2000" dirty="0" smtClean="0"/>
              <a:t>    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9484434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1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500"/>
                            </p:stCondLst>
                            <p:childTnLst>
                              <p:par>
                                <p:cTn id="10" presetID="1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3" dur="1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3000"/>
                            </p:stCondLst>
                            <p:childTnLst>
                              <p:par>
                                <p:cTn id="15" presetID="1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8" dur="1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lačítko akce: Nápověda 4">
            <a:hlinkClick r:id="rId2" action="ppaction://hlinksldjump" highlightClick="1"/>
          </p:cNvPr>
          <p:cNvSpPr/>
          <p:nvPr/>
        </p:nvSpPr>
        <p:spPr>
          <a:xfrm>
            <a:off x="3918407" y="1012223"/>
            <a:ext cx="648072" cy="648072"/>
          </a:xfrm>
          <a:prstGeom prst="actionButtonHelp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lačítko akce: Nápověda 5">
            <a:hlinkClick r:id="rId3" action="ppaction://hlinksldjump" highlightClick="1"/>
          </p:cNvPr>
          <p:cNvSpPr/>
          <p:nvPr/>
        </p:nvSpPr>
        <p:spPr>
          <a:xfrm>
            <a:off x="3566956" y="4828191"/>
            <a:ext cx="648072" cy="648072"/>
          </a:xfrm>
          <a:prstGeom prst="actionButtonHelp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lačítko akce: Nápověda 7">
            <a:hlinkClick r:id="rId4" action="ppaction://hlinksldjump" highlightClick="1"/>
          </p:cNvPr>
          <p:cNvSpPr/>
          <p:nvPr/>
        </p:nvSpPr>
        <p:spPr>
          <a:xfrm>
            <a:off x="5445626" y="5661248"/>
            <a:ext cx="648072" cy="648072"/>
          </a:xfrm>
          <a:prstGeom prst="actionButtonHelp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6852" y="459300"/>
            <a:ext cx="2007915" cy="20882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6852" y="5000199"/>
            <a:ext cx="2133600" cy="1600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37531" y="2409808"/>
            <a:ext cx="2409825" cy="1895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4" name="Tlačítko akce: Nápověda 13">
            <a:hlinkClick r:id="rId8" action="ppaction://hlinksldjump" highlightClick="1"/>
          </p:cNvPr>
          <p:cNvSpPr/>
          <p:nvPr/>
        </p:nvSpPr>
        <p:spPr>
          <a:xfrm>
            <a:off x="6876256" y="2949745"/>
            <a:ext cx="648072" cy="648072"/>
          </a:xfrm>
          <a:prstGeom prst="actionButtonHelp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Tlačítko akce: Nápověda 14">
            <a:hlinkClick r:id="rId9" action="ppaction://hlinksldjump" highlightClick="1"/>
          </p:cNvPr>
          <p:cNvSpPr/>
          <p:nvPr/>
        </p:nvSpPr>
        <p:spPr>
          <a:xfrm>
            <a:off x="575984" y="3657211"/>
            <a:ext cx="648072" cy="648072"/>
          </a:xfrm>
          <a:prstGeom prst="actionButtonHelp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6" name="Picture 2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4010194"/>
            <a:ext cx="2028247" cy="270781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7" name="Picture 4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86452" y="459300"/>
            <a:ext cx="2862673" cy="163172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Volný tvar 2"/>
          <p:cNvSpPr/>
          <p:nvPr/>
        </p:nvSpPr>
        <p:spPr>
          <a:xfrm>
            <a:off x="1496291" y="332340"/>
            <a:ext cx="5043054" cy="5680533"/>
          </a:xfrm>
          <a:custGeom>
            <a:avLst/>
            <a:gdLst>
              <a:gd name="connsiteX0" fmla="*/ 0 w 5043054"/>
              <a:gd name="connsiteY0" fmla="*/ 138715 h 5680533"/>
              <a:gd name="connsiteX1" fmla="*/ 124691 w 5043054"/>
              <a:gd name="connsiteY1" fmla="*/ 111005 h 5680533"/>
              <a:gd name="connsiteX2" fmla="*/ 166254 w 5043054"/>
              <a:gd name="connsiteY2" fmla="*/ 97151 h 5680533"/>
              <a:gd name="connsiteX3" fmla="*/ 207818 w 5043054"/>
              <a:gd name="connsiteY3" fmla="*/ 69442 h 5680533"/>
              <a:gd name="connsiteX4" fmla="*/ 290945 w 5043054"/>
              <a:gd name="connsiteY4" fmla="*/ 41733 h 5680533"/>
              <a:gd name="connsiteX5" fmla="*/ 332509 w 5043054"/>
              <a:gd name="connsiteY5" fmla="*/ 14024 h 5680533"/>
              <a:gd name="connsiteX6" fmla="*/ 955964 w 5043054"/>
              <a:gd name="connsiteY6" fmla="*/ 14024 h 5680533"/>
              <a:gd name="connsiteX7" fmla="*/ 1094509 w 5043054"/>
              <a:gd name="connsiteY7" fmla="*/ 55587 h 5680533"/>
              <a:gd name="connsiteX8" fmla="*/ 1205345 w 5043054"/>
              <a:gd name="connsiteY8" fmla="*/ 111005 h 5680533"/>
              <a:gd name="connsiteX9" fmla="*/ 1288473 w 5043054"/>
              <a:gd name="connsiteY9" fmla="*/ 166424 h 5680533"/>
              <a:gd name="connsiteX10" fmla="*/ 1385454 w 5043054"/>
              <a:gd name="connsiteY10" fmla="*/ 221842 h 5680533"/>
              <a:gd name="connsiteX11" fmla="*/ 1440873 w 5043054"/>
              <a:gd name="connsiteY11" fmla="*/ 291115 h 5680533"/>
              <a:gd name="connsiteX12" fmla="*/ 1482436 w 5043054"/>
              <a:gd name="connsiteY12" fmla="*/ 332678 h 5680533"/>
              <a:gd name="connsiteX13" fmla="*/ 1537854 w 5043054"/>
              <a:gd name="connsiteY13" fmla="*/ 374242 h 5680533"/>
              <a:gd name="connsiteX14" fmla="*/ 1593273 w 5043054"/>
              <a:gd name="connsiteY14" fmla="*/ 457369 h 5680533"/>
              <a:gd name="connsiteX15" fmla="*/ 1634836 w 5043054"/>
              <a:gd name="connsiteY15" fmla="*/ 498933 h 5680533"/>
              <a:gd name="connsiteX16" fmla="*/ 1676400 w 5043054"/>
              <a:gd name="connsiteY16" fmla="*/ 623624 h 5680533"/>
              <a:gd name="connsiteX17" fmla="*/ 1690254 w 5043054"/>
              <a:gd name="connsiteY17" fmla="*/ 665187 h 5680533"/>
              <a:gd name="connsiteX18" fmla="*/ 1704109 w 5043054"/>
              <a:gd name="connsiteY18" fmla="*/ 706751 h 5680533"/>
              <a:gd name="connsiteX19" fmla="*/ 1731818 w 5043054"/>
              <a:gd name="connsiteY19" fmla="*/ 859151 h 5680533"/>
              <a:gd name="connsiteX20" fmla="*/ 1704109 w 5043054"/>
              <a:gd name="connsiteY20" fmla="*/ 1260933 h 5680533"/>
              <a:gd name="connsiteX21" fmla="*/ 1676400 w 5043054"/>
              <a:gd name="connsiteY21" fmla="*/ 1344060 h 5680533"/>
              <a:gd name="connsiteX22" fmla="*/ 1648691 w 5043054"/>
              <a:gd name="connsiteY22" fmla="*/ 1385624 h 5680533"/>
              <a:gd name="connsiteX23" fmla="*/ 1524000 w 5043054"/>
              <a:gd name="connsiteY23" fmla="*/ 1413333 h 5680533"/>
              <a:gd name="connsiteX24" fmla="*/ 1246909 w 5043054"/>
              <a:gd name="connsiteY24" fmla="*/ 1399478 h 5680533"/>
              <a:gd name="connsiteX25" fmla="*/ 1205345 w 5043054"/>
              <a:gd name="connsiteY25" fmla="*/ 1385624 h 5680533"/>
              <a:gd name="connsiteX26" fmla="*/ 1163782 w 5043054"/>
              <a:gd name="connsiteY26" fmla="*/ 1357915 h 5680533"/>
              <a:gd name="connsiteX27" fmla="*/ 1149927 w 5043054"/>
              <a:gd name="connsiteY27" fmla="*/ 1136242 h 5680533"/>
              <a:gd name="connsiteX28" fmla="*/ 1246909 w 5043054"/>
              <a:gd name="connsiteY28" fmla="*/ 1066969 h 5680533"/>
              <a:gd name="connsiteX29" fmla="*/ 1330036 w 5043054"/>
              <a:gd name="connsiteY29" fmla="*/ 1039260 h 5680533"/>
              <a:gd name="connsiteX30" fmla="*/ 1634836 w 5043054"/>
              <a:gd name="connsiteY30" fmla="*/ 1080824 h 5680533"/>
              <a:gd name="connsiteX31" fmla="*/ 1717964 w 5043054"/>
              <a:gd name="connsiteY31" fmla="*/ 1136242 h 5680533"/>
              <a:gd name="connsiteX32" fmla="*/ 1759527 w 5043054"/>
              <a:gd name="connsiteY32" fmla="*/ 1163951 h 5680533"/>
              <a:gd name="connsiteX33" fmla="*/ 1801091 w 5043054"/>
              <a:gd name="connsiteY33" fmla="*/ 1177805 h 5680533"/>
              <a:gd name="connsiteX34" fmla="*/ 1884218 w 5043054"/>
              <a:gd name="connsiteY34" fmla="*/ 1260933 h 5680533"/>
              <a:gd name="connsiteX35" fmla="*/ 2022764 w 5043054"/>
              <a:gd name="connsiteY35" fmla="*/ 1371769 h 5680533"/>
              <a:gd name="connsiteX36" fmla="*/ 2133600 w 5043054"/>
              <a:gd name="connsiteY36" fmla="*/ 1496460 h 5680533"/>
              <a:gd name="connsiteX37" fmla="*/ 2216727 w 5043054"/>
              <a:gd name="connsiteY37" fmla="*/ 1565733 h 5680533"/>
              <a:gd name="connsiteX38" fmla="*/ 2286000 w 5043054"/>
              <a:gd name="connsiteY38" fmla="*/ 1621151 h 5680533"/>
              <a:gd name="connsiteX39" fmla="*/ 2396836 w 5043054"/>
              <a:gd name="connsiteY39" fmla="*/ 1690424 h 5680533"/>
              <a:gd name="connsiteX40" fmla="*/ 2452254 w 5043054"/>
              <a:gd name="connsiteY40" fmla="*/ 1718133 h 5680533"/>
              <a:gd name="connsiteX41" fmla="*/ 2521527 w 5043054"/>
              <a:gd name="connsiteY41" fmla="*/ 1731987 h 5680533"/>
              <a:gd name="connsiteX42" fmla="*/ 2687782 w 5043054"/>
              <a:gd name="connsiteY42" fmla="*/ 1759696 h 5680533"/>
              <a:gd name="connsiteX43" fmla="*/ 2729345 w 5043054"/>
              <a:gd name="connsiteY43" fmla="*/ 1773551 h 5680533"/>
              <a:gd name="connsiteX44" fmla="*/ 2964873 w 5043054"/>
              <a:gd name="connsiteY44" fmla="*/ 1801260 h 5680533"/>
              <a:gd name="connsiteX45" fmla="*/ 3699164 w 5043054"/>
              <a:gd name="connsiteY45" fmla="*/ 1787405 h 5680533"/>
              <a:gd name="connsiteX46" fmla="*/ 3796145 w 5043054"/>
              <a:gd name="connsiteY46" fmla="*/ 1773551 h 5680533"/>
              <a:gd name="connsiteX47" fmla="*/ 3865418 w 5043054"/>
              <a:gd name="connsiteY47" fmla="*/ 1690424 h 5680533"/>
              <a:gd name="connsiteX48" fmla="*/ 3948545 w 5043054"/>
              <a:gd name="connsiteY48" fmla="*/ 1593442 h 5680533"/>
              <a:gd name="connsiteX49" fmla="*/ 3962400 w 5043054"/>
              <a:gd name="connsiteY49" fmla="*/ 1538024 h 5680533"/>
              <a:gd name="connsiteX50" fmla="*/ 3990109 w 5043054"/>
              <a:gd name="connsiteY50" fmla="*/ 1454896 h 5680533"/>
              <a:gd name="connsiteX51" fmla="*/ 3976254 w 5043054"/>
              <a:gd name="connsiteY51" fmla="*/ 1177805 h 5680533"/>
              <a:gd name="connsiteX52" fmla="*/ 3934691 w 5043054"/>
              <a:gd name="connsiteY52" fmla="*/ 1150096 h 5680533"/>
              <a:gd name="connsiteX53" fmla="*/ 3906982 w 5043054"/>
              <a:gd name="connsiteY53" fmla="*/ 1108533 h 5680533"/>
              <a:gd name="connsiteX54" fmla="*/ 3893127 w 5043054"/>
              <a:gd name="connsiteY54" fmla="*/ 1053115 h 5680533"/>
              <a:gd name="connsiteX55" fmla="*/ 3851564 w 5043054"/>
              <a:gd name="connsiteY55" fmla="*/ 1039260 h 5680533"/>
              <a:gd name="connsiteX56" fmla="*/ 3782291 w 5043054"/>
              <a:gd name="connsiteY56" fmla="*/ 1053115 h 5680533"/>
              <a:gd name="connsiteX57" fmla="*/ 3699164 w 5043054"/>
              <a:gd name="connsiteY57" fmla="*/ 1080824 h 5680533"/>
              <a:gd name="connsiteX58" fmla="*/ 3671454 w 5043054"/>
              <a:gd name="connsiteY58" fmla="*/ 1108533 h 5680533"/>
              <a:gd name="connsiteX59" fmla="*/ 3629891 w 5043054"/>
              <a:gd name="connsiteY59" fmla="*/ 1136242 h 5680533"/>
              <a:gd name="connsiteX60" fmla="*/ 3616036 w 5043054"/>
              <a:gd name="connsiteY60" fmla="*/ 1177805 h 5680533"/>
              <a:gd name="connsiteX61" fmla="*/ 3629891 w 5043054"/>
              <a:gd name="connsiteY61" fmla="*/ 1371769 h 5680533"/>
              <a:gd name="connsiteX62" fmla="*/ 3657600 w 5043054"/>
              <a:gd name="connsiteY62" fmla="*/ 1413333 h 5680533"/>
              <a:gd name="connsiteX63" fmla="*/ 3671454 w 5043054"/>
              <a:gd name="connsiteY63" fmla="*/ 1454896 h 5680533"/>
              <a:gd name="connsiteX64" fmla="*/ 3699164 w 5043054"/>
              <a:gd name="connsiteY64" fmla="*/ 1482605 h 5680533"/>
              <a:gd name="connsiteX65" fmla="*/ 3726873 w 5043054"/>
              <a:gd name="connsiteY65" fmla="*/ 1524169 h 5680533"/>
              <a:gd name="connsiteX66" fmla="*/ 3768436 w 5043054"/>
              <a:gd name="connsiteY66" fmla="*/ 1579587 h 5680533"/>
              <a:gd name="connsiteX67" fmla="*/ 3837709 w 5043054"/>
              <a:gd name="connsiteY67" fmla="*/ 1662715 h 5680533"/>
              <a:gd name="connsiteX68" fmla="*/ 3934691 w 5043054"/>
              <a:gd name="connsiteY68" fmla="*/ 1759696 h 5680533"/>
              <a:gd name="connsiteX69" fmla="*/ 4087091 w 5043054"/>
              <a:gd name="connsiteY69" fmla="*/ 1925951 h 5680533"/>
              <a:gd name="connsiteX70" fmla="*/ 4156364 w 5043054"/>
              <a:gd name="connsiteY70" fmla="*/ 2050642 h 5680533"/>
              <a:gd name="connsiteX71" fmla="*/ 4184073 w 5043054"/>
              <a:gd name="connsiteY71" fmla="*/ 2092205 h 5680533"/>
              <a:gd name="connsiteX72" fmla="*/ 4211782 w 5043054"/>
              <a:gd name="connsiteY72" fmla="*/ 2203042 h 5680533"/>
              <a:gd name="connsiteX73" fmla="*/ 4225636 w 5043054"/>
              <a:gd name="connsiteY73" fmla="*/ 2244605 h 5680533"/>
              <a:gd name="connsiteX74" fmla="*/ 4253345 w 5043054"/>
              <a:gd name="connsiteY74" fmla="*/ 2272315 h 5680533"/>
              <a:gd name="connsiteX75" fmla="*/ 4294909 w 5043054"/>
              <a:gd name="connsiteY75" fmla="*/ 2327733 h 5680533"/>
              <a:gd name="connsiteX76" fmla="*/ 4322618 w 5043054"/>
              <a:gd name="connsiteY76" fmla="*/ 2369296 h 5680533"/>
              <a:gd name="connsiteX77" fmla="*/ 4364182 w 5043054"/>
              <a:gd name="connsiteY77" fmla="*/ 2397005 h 5680533"/>
              <a:gd name="connsiteX78" fmla="*/ 4433454 w 5043054"/>
              <a:gd name="connsiteY78" fmla="*/ 2466278 h 5680533"/>
              <a:gd name="connsiteX79" fmla="*/ 4475018 w 5043054"/>
              <a:gd name="connsiteY79" fmla="*/ 2507842 h 5680533"/>
              <a:gd name="connsiteX80" fmla="*/ 4516582 w 5043054"/>
              <a:gd name="connsiteY80" fmla="*/ 2549405 h 5680533"/>
              <a:gd name="connsiteX81" fmla="*/ 4544291 w 5043054"/>
              <a:gd name="connsiteY81" fmla="*/ 2590969 h 5680533"/>
              <a:gd name="connsiteX82" fmla="*/ 4613564 w 5043054"/>
              <a:gd name="connsiteY82" fmla="*/ 2660242 h 5680533"/>
              <a:gd name="connsiteX83" fmla="*/ 4641273 w 5043054"/>
              <a:gd name="connsiteY83" fmla="*/ 2701805 h 5680533"/>
              <a:gd name="connsiteX84" fmla="*/ 4752109 w 5043054"/>
              <a:gd name="connsiteY84" fmla="*/ 2798787 h 5680533"/>
              <a:gd name="connsiteX85" fmla="*/ 4821382 w 5043054"/>
              <a:gd name="connsiteY85" fmla="*/ 2881915 h 5680533"/>
              <a:gd name="connsiteX86" fmla="*/ 4876800 w 5043054"/>
              <a:gd name="connsiteY86" fmla="*/ 2965042 h 5680533"/>
              <a:gd name="connsiteX87" fmla="*/ 4959927 w 5043054"/>
              <a:gd name="connsiteY87" fmla="*/ 3020460 h 5680533"/>
              <a:gd name="connsiteX88" fmla="*/ 5001491 w 5043054"/>
              <a:gd name="connsiteY88" fmla="*/ 3048169 h 5680533"/>
              <a:gd name="connsiteX89" fmla="*/ 5043054 w 5043054"/>
              <a:gd name="connsiteY89" fmla="*/ 3075878 h 5680533"/>
              <a:gd name="connsiteX90" fmla="*/ 5029200 w 5043054"/>
              <a:gd name="connsiteY90" fmla="*/ 3117442 h 5680533"/>
              <a:gd name="connsiteX91" fmla="*/ 4973782 w 5043054"/>
              <a:gd name="connsiteY91" fmla="*/ 3145151 h 5680533"/>
              <a:gd name="connsiteX92" fmla="*/ 4488873 w 5043054"/>
              <a:gd name="connsiteY92" fmla="*/ 3159005 h 5680533"/>
              <a:gd name="connsiteX93" fmla="*/ 4433454 w 5043054"/>
              <a:gd name="connsiteY93" fmla="*/ 3172860 h 5680533"/>
              <a:gd name="connsiteX94" fmla="*/ 4364182 w 5043054"/>
              <a:gd name="connsiteY94" fmla="*/ 3186715 h 5680533"/>
              <a:gd name="connsiteX95" fmla="*/ 4322618 w 5043054"/>
              <a:gd name="connsiteY95" fmla="*/ 3214424 h 5680533"/>
              <a:gd name="connsiteX96" fmla="*/ 4281054 w 5043054"/>
              <a:gd name="connsiteY96" fmla="*/ 3602351 h 5680533"/>
              <a:gd name="connsiteX97" fmla="*/ 4350327 w 5043054"/>
              <a:gd name="connsiteY97" fmla="*/ 3713187 h 5680533"/>
              <a:gd name="connsiteX98" fmla="*/ 4419600 w 5043054"/>
              <a:gd name="connsiteY98" fmla="*/ 3768605 h 5680533"/>
              <a:gd name="connsiteX99" fmla="*/ 4461164 w 5043054"/>
              <a:gd name="connsiteY99" fmla="*/ 3810169 h 5680533"/>
              <a:gd name="connsiteX100" fmla="*/ 4516582 w 5043054"/>
              <a:gd name="connsiteY100" fmla="*/ 3851733 h 5680533"/>
              <a:gd name="connsiteX101" fmla="*/ 4558145 w 5043054"/>
              <a:gd name="connsiteY101" fmla="*/ 3879442 h 5680533"/>
              <a:gd name="connsiteX102" fmla="*/ 4599709 w 5043054"/>
              <a:gd name="connsiteY102" fmla="*/ 3921005 h 5680533"/>
              <a:gd name="connsiteX103" fmla="*/ 4668982 w 5043054"/>
              <a:gd name="connsiteY103" fmla="*/ 4017987 h 5680533"/>
              <a:gd name="connsiteX104" fmla="*/ 4724400 w 5043054"/>
              <a:gd name="connsiteY104" fmla="*/ 4101115 h 5680533"/>
              <a:gd name="connsiteX105" fmla="*/ 4710545 w 5043054"/>
              <a:gd name="connsiteY105" fmla="*/ 4433624 h 5680533"/>
              <a:gd name="connsiteX106" fmla="*/ 4682836 w 5043054"/>
              <a:gd name="connsiteY106" fmla="*/ 4475187 h 5680533"/>
              <a:gd name="connsiteX107" fmla="*/ 4655127 w 5043054"/>
              <a:gd name="connsiteY107" fmla="*/ 4530605 h 5680533"/>
              <a:gd name="connsiteX108" fmla="*/ 4488873 w 5043054"/>
              <a:gd name="connsiteY108" fmla="*/ 4655296 h 5680533"/>
              <a:gd name="connsiteX109" fmla="*/ 4433454 w 5043054"/>
              <a:gd name="connsiteY109" fmla="*/ 4683005 h 5680533"/>
              <a:gd name="connsiteX110" fmla="*/ 4405745 w 5043054"/>
              <a:gd name="connsiteY110" fmla="*/ 4710715 h 5680533"/>
              <a:gd name="connsiteX111" fmla="*/ 4322618 w 5043054"/>
              <a:gd name="connsiteY111" fmla="*/ 4738424 h 5680533"/>
              <a:gd name="connsiteX112" fmla="*/ 4170218 w 5043054"/>
              <a:gd name="connsiteY112" fmla="*/ 4766133 h 5680533"/>
              <a:gd name="connsiteX113" fmla="*/ 3893127 w 5043054"/>
              <a:gd name="connsiteY113" fmla="*/ 4724569 h 5680533"/>
              <a:gd name="connsiteX114" fmla="*/ 3893127 w 5043054"/>
              <a:gd name="connsiteY114" fmla="*/ 4724569 h 5680533"/>
              <a:gd name="connsiteX115" fmla="*/ 3796145 w 5043054"/>
              <a:gd name="connsiteY115" fmla="*/ 4710715 h 5680533"/>
              <a:gd name="connsiteX116" fmla="*/ 3699164 w 5043054"/>
              <a:gd name="connsiteY116" fmla="*/ 4683005 h 5680533"/>
              <a:gd name="connsiteX117" fmla="*/ 3588327 w 5043054"/>
              <a:gd name="connsiteY117" fmla="*/ 4558315 h 5680533"/>
              <a:gd name="connsiteX118" fmla="*/ 3574473 w 5043054"/>
              <a:gd name="connsiteY118" fmla="*/ 4516751 h 5680533"/>
              <a:gd name="connsiteX119" fmla="*/ 3546764 w 5043054"/>
              <a:gd name="connsiteY119" fmla="*/ 4475187 h 5680533"/>
              <a:gd name="connsiteX120" fmla="*/ 3505200 w 5043054"/>
              <a:gd name="connsiteY120" fmla="*/ 4461333 h 5680533"/>
              <a:gd name="connsiteX121" fmla="*/ 3380509 w 5043054"/>
              <a:gd name="connsiteY121" fmla="*/ 4447478 h 5680533"/>
              <a:gd name="connsiteX122" fmla="*/ 3131127 w 5043054"/>
              <a:gd name="connsiteY122" fmla="*/ 4364351 h 5680533"/>
              <a:gd name="connsiteX123" fmla="*/ 3048000 w 5043054"/>
              <a:gd name="connsiteY123" fmla="*/ 4350496 h 5680533"/>
              <a:gd name="connsiteX124" fmla="*/ 2937164 w 5043054"/>
              <a:gd name="connsiteY124" fmla="*/ 4336642 h 5680533"/>
              <a:gd name="connsiteX125" fmla="*/ 2881745 w 5043054"/>
              <a:gd name="connsiteY125" fmla="*/ 4322787 h 5680533"/>
              <a:gd name="connsiteX126" fmla="*/ 2840182 w 5043054"/>
              <a:gd name="connsiteY126" fmla="*/ 4295078 h 5680533"/>
              <a:gd name="connsiteX127" fmla="*/ 2604654 w 5043054"/>
              <a:gd name="connsiteY127" fmla="*/ 4267369 h 5680533"/>
              <a:gd name="connsiteX128" fmla="*/ 2563091 w 5043054"/>
              <a:gd name="connsiteY128" fmla="*/ 4253515 h 5680533"/>
              <a:gd name="connsiteX129" fmla="*/ 2535382 w 5043054"/>
              <a:gd name="connsiteY129" fmla="*/ 4225805 h 5680533"/>
              <a:gd name="connsiteX130" fmla="*/ 2438400 w 5043054"/>
              <a:gd name="connsiteY130" fmla="*/ 4211951 h 5680533"/>
              <a:gd name="connsiteX131" fmla="*/ 2396836 w 5043054"/>
              <a:gd name="connsiteY131" fmla="*/ 4198096 h 5680533"/>
              <a:gd name="connsiteX132" fmla="*/ 1870364 w 5043054"/>
              <a:gd name="connsiteY132" fmla="*/ 4198096 h 5680533"/>
              <a:gd name="connsiteX133" fmla="*/ 1787236 w 5043054"/>
              <a:gd name="connsiteY133" fmla="*/ 4253515 h 5680533"/>
              <a:gd name="connsiteX134" fmla="*/ 1745673 w 5043054"/>
              <a:gd name="connsiteY134" fmla="*/ 4281224 h 5680533"/>
              <a:gd name="connsiteX135" fmla="*/ 1690254 w 5043054"/>
              <a:gd name="connsiteY135" fmla="*/ 4322787 h 5680533"/>
              <a:gd name="connsiteX136" fmla="*/ 1662545 w 5043054"/>
              <a:gd name="connsiteY136" fmla="*/ 4364351 h 5680533"/>
              <a:gd name="connsiteX137" fmla="*/ 1634836 w 5043054"/>
              <a:gd name="connsiteY137" fmla="*/ 4461333 h 5680533"/>
              <a:gd name="connsiteX138" fmla="*/ 1648691 w 5043054"/>
              <a:gd name="connsiteY138" fmla="*/ 4890824 h 5680533"/>
              <a:gd name="connsiteX139" fmla="*/ 1690254 w 5043054"/>
              <a:gd name="connsiteY139" fmla="*/ 4946242 h 5680533"/>
              <a:gd name="connsiteX140" fmla="*/ 1731818 w 5043054"/>
              <a:gd name="connsiteY140" fmla="*/ 5015515 h 5680533"/>
              <a:gd name="connsiteX141" fmla="*/ 1801091 w 5043054"/>
              <a:gd name="connsiteY141" fmla="*/ 5154060 h 5680533"/>
              <a:gd name="connsiteX142" fmla="*/ 1842654 w 5043054"/>
              <a:gd name="connsiteY142" fmla="*/ 5223333 h 5680533"/>
              <a:gd name="connsiteX143" fmla="*/ 1870364 w 5043054"/>
              <a:gd name="connsiteY143" fmla="*/ 5264896 h 5680533"/>
              <a:gd name="connsiteX144" fmla="*/ 1953491 w 5043054"/>
              <a:gd name="connsiteY144" fmla="*/ 5320315 h 5680533"/>
              <a:gd name="connsiteX145" fmla="*/ 2036618 w 5043054"/>
              <a:gd name="connsiteY145" fmla="*/ 5389587 h 5680533"/>
              <a:gd name="connsiteX146" fmla="*/ 2064327 w 5043054"/>
              <a:gd name="connsiteY146" fmla="*/ 5431151 h 5680533"/>
              <a:gd name="connsiteX147" fmla="*/ 2161309 w 5043054"/>
              <a:gd name="connsiteY147" fmla="*/ 5486569 h 5680533"/>
              <a:gd name="connsiteX148" fmla="*/ 2299854 w 5043054"/>
              <a:gd name="connsiteY148" fmla="*/ 5569696 h 5680533"/>
              <a:gd name="connsiteX149" fmla="*/ 2396836 w 5043054"/>
              <a:gd name="connsiteY149" fmla="*/ 5625115 h 5680533"/>
              <a:gd name="connsiteX150" fmla="*/ 2576945 w 5043054"/>
              <a:gd name="connsiteY150" fmla="*/ 5652824 h 5680533"/>
              <a:gd name="connsiteX151" fmla="*/ 2687782 w 5043054"/>
              <a:gd name="connsiteY151" fmla="*/ 5680533 h 5680533"/>
              <a:gd name="connsiteX152" fmla="*/ 3006436 w 5043054"/>
              <a:gd name="connsiteY152" fmla="*/ 5666678 h 5680533"/>
              <a:gd name="connsiteX153" fmla="*/ 3048000 w 5043054"/>
              <a:gd name="connsiteY153" fmla="*/ 5652824 h 5680533"/>
              <a:gd name="connsiteX154" fmla="*/ 3186545 w 5043054"/>
              <a:gd name="connsiteY154" fmla="*/ 5528133 h 5680533"/>
              <a:gd name="connsiteX155" fmla="*/ 3228109 w 5043054"/>
              <a:gd name="connsiteY155" fmla="*/ 5486569 h 5680533"/>
              <a:gd name="connsiteX156" fmla="*/ 3214254 w 5043054"/>
              <a:gd name="connsiteY156" fmla="*/ 5306460 h 5680533"/>
              <a:gd name="connsiteX157" fmla="*/ 3186545 w 5043054"/>
              <a:gd name="connsiteY157" fmla="*/ 5264896 h 5680533"/>
              <a:gd name="connsiteX158" fmla="*/ 3172691 w 5043054"/>
              <a:gd name="connsiteY158" fmla="*/ 5223333 h 5680533"/>
              <a:gd name="connsiteX159" fmla="*/ 3075709 w 5043054"/>
              <a:gd name="connsiteY159" fmla="*/ 5154060 h 5680533"/>
              <a:gd name="connsiteX160" fmla="*/ 3034145 w 5043054"/>
              <a:gd name="connsiteY160" fmla="*/ 5112496 h 5680533"/>
              <a:gd name="connsiteX161" fmla="*/ 2867891 w 5043054"/>
              <a:gd name="connsiteY161" fmla="*/ 5029369 h 5680533"/>
              <a:gd name="connsiteX162" fmla="*/ 2743200 w 5043054"/>
              <a:gd name="connsiteY162" fmla="*/ 4987805 h 5680533"/>
              <a:gd name="connsiteX163" fmla="*/ 2687782 w 5043054"/>
              <a:gd name="connsiteY163" fmla="*/ 4987805 h 56805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</a:cxnLst>
            <a:rect l="l" t="t" r="r" b="b"/>
            <a:pathLst>
              <a:path w="5043054" h="5680533">
                <a:moveTo>
                  <a:pt x="0" y="138715"/>
                </a:moveTo>
                <a:cubicBezTo>
                  <a:pt x="47623" y="129190"/>
                  <a:pt x="79032" y="124050"/>
                  <a:pt x="124691" y="111005"/>
                </a:cubicBezTo>
                <a:cubicBezTo>
                  <a:pt x="138733" y="106993"/>
                  <a:pt x="152400" y="101769"/>
                  <a:pt x="166254" y="97151"/>
                </a:cubicBezTo>
                <a:cubicBezTo>
                  <a:pt x="180109" y="87915"/>
                  <a:pt x="192602" y="76205"/>
                  <a:pt x="207818" y="69442"/>
                </a:cubicBezTo>
                <a:cubicBezTo>
                  <a:pt x="234508" y="57580"/>
                  <a:pt x="290945" y="41733"/>
                  <a:pt x="290945" y="41733"/>
                </a:cubicBezTo>
                <a:cubicBezTo>
                  <a:pt x="304800" y="32497"/>
                  <a:pt x="316111" y="16918"/>
                  <a:pt x="332509" y="14024"/>
                </a:cubicBezTo>
                <a:cubicBezTo>
                  <a:pt x="499838" y="-15505"/>
                  <a:pt x="836269" y="10163"/>
                  <a:pt x="955964" y="14024"/>
                </a:cubicBezTo>
                <a:cubicBezTo>
                  <a:pt x="1057155" y="47754"/>
                  <a:pt x="1010755" y="34649"/>
                  <a:pt x="1094509" y="55587"/>
                </a:cubicBezTo>
                <a:cubicBezTo>
                  <a:pt x="1131454" y="74060"/>
                  <a:pt x="1170976" y="88092"/>
                  <a:pt x="1205345" y="111005"/>
                </a:cubicBezTo>
                <a:cubicBezTo>
                  <a:pt x="1233054" y="129478"/>
                  <a:pt x="1258686" y="151531"/>
                  <a:pt x="1288473" y="166424"/>
                </a:cubicBezTo>
                <a:cubicBezTo>
                  <a:pt x="1326401" y="185388"/>
                  <a:pt x="1352814" y="195731"/>
                  <a:pt x="1385454" y="221842"/>
                </a:cubicBezTo>
                <a:cubicBezTo>
                  <a:pt x="1425766" y="254091"/>
                  <a:pt x="1404864" y="247904"/>
                  <a:pt x="1440873" y="291115"/>
                </a:cubicBezTo>
                <a:cubicBezTo>
                  <a:pt x="1453416" y="306167"/>
                  <a:pt x="1467560" y="319927"/>
                  <a:pt x="1482436" y="332678"/>
                </a:cubicBezTo>
                <a:cubicBezTo>
                  <a:pt x="1499968" y="347705"/>
                  <a:pt x="1522513" y="356984"/>
                  <a:pt x="1537854" y="374242"/>
                </a:cubicBezTo>
                <a:cubicBezTo>
                  <a:pt x="1559979" y="399132"/>
                  <a:pt x="1569725" y="433820"/>
                  <a:pt x="1593273" y="457369"/>
                </a:cubicBezTo>
                <a:lnTo>
                  <a:pt x="1634836" y="498933"/>
                </a:lnTo>
                <a:lnTo>
                  <a:pt x="1676400" y="623624"/>
                </a:lnTo>
                <a:lnTo>
                  <a:pt x="1690254" y="665187"/>
                </a:lnTo>
                <a:cubicBezTo>
                  <a:pt x="1694872" y="679042"/>
                  <a:pt x="1701245" y="692430"/>
                  <a:pt x="1704109" y="706751"/>
                </a:cubicBezTo>
                <a:cubicBezTo>
                  <a:pt x="1723473" y="803570"/>
                  <a:pt x="1714093" y="752796"/>
                  <a:pt x="1731818" y="859151"/>
                </a:cubicBezTo>
                <a:cubicBezTo>
                  <a:pt x="1725021" y="1029081"/>
                  <a:pt x="1744701" y="1125628"/>
                  <a:pt x="1704109" y="1260933"/>
                </a:cubicBezTo>
                <a:cubicBezTo>
                  <a:pt x="1695716" y="1288909"/>
                  <a:pt x="1692601" y="1319758"/>
                  <a:pt x="1676400" y="1344060"/>
                </a:cubicBezTo>
                <a:cubicBezTo>
                  <a:pt x="1667164" y="1357915"/>
                  <a:pt x="1662546" y="1376388"/>
                  <a:pt x="1648691" y="1385624"/>
                </a:cubicBezTo>
                <a:cubicBezTo>
                  <a:pt x="1640308" y="1391213"/>
                  <a:pt x="1525523" y="1413028"/>
                  <a:pt x="1524000" y="1413333"/>
                </a:cubicBezTo>
                <a:cubicBezTo>
                  <a:pt x="1431636" y="1408715"/>
                  <a:pt x="1339040" y="1407489"/>
                  <a:pt x="1246909" y="1399478"/>
                </a:cubicBezTo>
                <a:cubicBezTo>
                  <a:pt x="1232360" y="1398213"/>
                  <a:pt x="1218407" y="1392155"/>
                  <a:pt x="1205345" y="1385624"/>
                </a:cubicBezTo>
                <a:cubicBezTo>
                  <a:pt x="1190452" y="1378178"/>
                  <a:pt x="1177636" y="1367151"/>
                  <a:pt x="1163782" y="1357915"/>
                </a:cubicBezTo>
                <a:cubicBezTo>
                  <a:pt x="1109520" y="1276521"/>
                  <a:pt x="1110035" y="1295811"/>
                  <a:pt x="1149927" y="1136242"/>
                </a:cubicBezTo>
                <a:cubicBezTo>
                  <a:pt x="1157366" y="1106486"/>
                  <a:pt x="1225330" y="1075601"/>
                  <a:pt x="1246909" y="1066969"/>
                </a:cubicBezTo>
                <a:cubicBezTo>
                  <a:pt x="1274028" y="1056121"/>
                  <a:pt x="1330036" y="1039260"/>
                  <a:pt x="1330036" y="1039260"/>
                </a:cubicBezTo>
                <a:cubicBezTo>
                  <a:pt x="1420849" y="1045314"/>
                  <a:pt x="1544006" y="1038903"/>
                  <a:pt x="1634836" y="1080824"/>
                </a:cubicBezTo>
                <a:cubicBezTo>
                  <a:pt x="1665073" y="1094780"/>
                  <a:pt x="1690255" y="1117769"/>
                  <a:pt x="1717964" y="1136242"/>
                </a:cubicBezTo>
                <a:cubicBezTo>
                  <a:pt x="1731818" y="1145478"/>
                  <a:pt x="1743730" y="1158686"/>
                  <a:pt x="1759527" y="1163951"/>
                </a:cubicBezTo>
                <a:lnTo>
                  <a:pt x="1801091" y="1177805"/>
                </a:lnTo>
                <a:cubicBezTo>
                  <a:pt x="1828800" y="1205514"/>
                  <a:pt x="1851613" y="1239196"/>
                  <a:pt x="1884218" y="1260933"/>
                </a:cubicBezTo>
                <a:cubicBezTo>
                  <a:pt x="1955525" y="1308471"/>
                  <a:pt x="1970121" y="1310353"/>
                  <a:pt x="2022764" y="1371769"/>
                </a:cubicBezTo>
                <a:cubicBezTo>
                  <a:pt x="2101498" y="1463625"/>
                  <a:pt x="1969772" y="1359936"/>
                  <a:pt x="2133600" y="1496460"/>
                </a:cubicBezTo>
                <a:cubicBezTo>
                  <a:pt x="2161309" y="1519551"/>
                  <a:pt x="2191222" y="1540228"/>
                  <a:pt x="2216727" y="1565733"/>
                </a:cubicBezTo>
                <a:cubicBezTo>
                  <a:pt x="2279394" y="1628400"/>
                  <a:pt x="2205084" y="1594178"/>
                  <a:pt x="2286000" y="1621151"/>
                </a:cubicBezTo>
                <a:cubicBezTo>
                  <a:pt x="2333328" y="1692144"/>
                  <a:pt x="2291917" y="1648456"/>
                  <a:pt x="2396836" y="1690424"/>
                </a:cubicBezTo>
                <a:cubicBezTo>
                  <a:pt x="2416012" y="1698094"/>
                  <a:pt x="2432661" y="1711602"/>
                  <a:pt x="2452254" y="1718133"/>
                </a:cubicBezTo>
                <a:cubicBezTo>
                  <a:pt x="2474594" y="1725580"/>
                  <a:pt x="2498539" y="1726879"/>
                  <a:pt x="2521527" y="1731987"/>
                </a:cubicBezTo>
                <a:cubicBezTo>
                  <a:pt x="2639229" y="1758143"/>
                  <a:pt x="2506893" y="1737086"/>
                  <a:pt x="2687782" y="1759696"/>
                </a:cubicBezTo>
                <a:cubicBezTo>
                  <a:pt x="2701636" y="1764314"/>
                  <a:pt x="2715089" y="1770383"/>
                  <a:pt x="2729345" y="1773551"/>
                </a:cubicBezTo>
                <a:cubicBezTo>
                  <a:pt x="2806323" y="1790657"/>
                  <a:pt x="2887029" y="1794183"/>
                  <a:pt x="2964873" y="1801260"/>
                </a:cubicBezTo>
                <a:lnTo>
                  <a:pt x="3699164" y="1787405"/>
                </a:lnTo>
                <a:cubicBezTo>
                  <a:pt x="3731801" y="1786317"/>
                  <a:pt x="3765825" y="1785679"/>
                  <a:pt x="3796145" y="1773551"/>
                </a:cubicBezTo>
                <a:cubicBezTo>
                  <a:pt x="3822019" y="1763201"/>
                  <a:pt x="3850180" y="1711757"/>
                  <a:pt x="3865418" y="1690424"/>
                </a:cubicBezTo>
                <a:cubicBezTo>
                  <a:pt x="3909853" y="1628216"/>
                  <a:pt x="3898193" y="1643794"/>
                  <a:pt x="3948545" y="1593442"/>
                </a:cubicBezTo>
                <a:cubicBezTo>
                  <a:pt x="3953163" y="1574969"/>
                  <a:pt x="3956929" y="1556262"/>
                  <a:pt x="3962400" y="1538024"/>
                </a:cubicBezTo>
                <a:cubicBezTo>
                  <a:pt x="3970793" y="1510048"/>
                  <a:pt x="3988986" y="1484083"/>
                  <a:pt x="3990109" y="1454896"/>
                </a:cubicBezTo>
                <a:cubicBezTo>
                  <a:pt x="3993663" y="1362485"/>
                  <a:pt x="3992797" y="1268792"/>
                  <a:pt x="3976254" y="1177805"/>
                </a:cubicBezTo>
                <a:cubicBezTo>
                  <a:pt x="3973275" y="1161423"/>
                  <a:pt x="3948545" y="1159332"/>
                  <a:pt x="3934691" y="1150096"/>
                </a:cubicBezTo>
                <a:cubicBezTo>
                  <a:pt x="3925455" y="1136242"/>
                  <a:pt x="3913541" y="1123838"/>
                  <a:pt x="3906982" y="1108533"/>
                </a:cubicBezTo>
                <a:cubicBezTo>
                  <a:pt x="3899481" y="1091031"/>
                  <a:pt x="3905022" y="1067984"/>
                  <a:pt x="3893127" y="1053115"/>
                </a:cubicBezTo>
                <a:cubicBezTo>
                  <a:pt x="3884004" y="1041711"/>
                  <a:pt x="3865418" y="1043878"/>
                  <a:pt x="3851564" y="1039260"/>
                </a:cubicBezTo>
                <a:cubicBezTo>
                  <a:pt x="3828473" y="1043878"/>
                  <a:pt x="3805010" y="1046919"/>
                  <a:pt x="3782291" y="1053115"/>
                </a:cubicBezTo>
                <a:cubicBezTo>
                  <a:pt x="3754112" y="1060800"/>
                  <a:pt x="3699164" y="1080824"/>
                  <a:pt x="3699164" y="1080824"/>
                </a:cubicBezTo>
                <a:cubicBezTo>
                  <a:pt x="3689927" y="1090060"/>
                  <a:pt x="3681654" y="1100373"/>
                  <a:pt x="3671454" y="1108533"/>
                </a:cubicBezTo>
                <a:cubicBezTo>
                  <a:pt x="3658452" y="1118935"/>
                  <a:pt x="3640293" y="1123240"/>
                  <a:pt x="3629891" y="1136242"/>
                </a:cubicBezTo>
                <a:cubicBezTo>
                  <a:pt x="3620768" y="1147646"/>
                  <a:pt x="3620654" y="1163951"/>
                  <a:pt x="3616036" y="1177805"/>
                </a:cubicBezTo>
                <a:cubicBezTo>
                  <a:pt x="3620654" y="1242460"/>
                  <a:pt x="3618626" y="1307936"/>
                  <a:pt x="3629891" y="1371769"/>
                </a:cubicBezTo>
                <a:cubicBezTo>
                  <a:pt x="3632785" y="1388167"/>
                  <a:pt x="3650153" y="1398440"/>
                  <a:pt x="3657600" y="1413333"/>
                </a:cubicBezTo>
                <a:cubicBezTo>
                  <a:pt x="3664131" y="1426395"/>
                  <a:pt x="3663940" y="1442373"/>
                  <a:pt x="3671454" y="1454896"/>
                </a:cubicBezTo>
                <a:cubicBezTo>
                  <a:pt x="3678175" y="1466097"/>
                  <a:pt x="3691004" y="1472405"/>
                  <a:pt x="3699164" y="1482605"/>
                </a:cubicBezTo>
                <a:cubicBezTo>
                  <a:pt x="3709566" y="1495607"/>
                  <a:pt x="3717195" y="1510619"/>
                  <a:pt x="3726873" y="1524169"/>
                </a:cubicBezTo>
                <a:cubicBezTo>
                  <a:pt x="3740294" y="1542959"/>
                  <a:pt x="3756198" y="1560006"/>
                  <a:pt x="3768436" y="1579587"/>
                </a:cubicBezTo>
                <a:cubicBezTo>
                  <a:pt x="3818658" y="1659943"/>
                  <a:pt x="3766814" y="1615450"/>
                  <a:pt x="3837709" y="1662715"/>
                </a:cubicBezTo>
                <a:cubicBezTo>
                  <a:pt x="3914768" y="1778302"/>
                  <a:pt x="3793904" y="1606110"/>
                  <a:pt x="3934691" y="1759696"/>
                </a:cubicBezTo>
                <a:cubicBezTo>
                  <a:pt x="4119619" y="1961436"/>
                  <a:pt x="3927932" y="1798625"/>
                  <a:pt x="4087091" y="1925951"/>
                </a:cubicBezTo>
                <a:cubicBezTo>
                  <a:pt x="4111476" y="1999109"/>
                  <a:pt x="4092844" y="1955363"/>
                  <a:pt x="4156364" y="2050642"/>
                </a:cubicBezTo>
                <a:lnTo>
                  <a:pt x="4184073" y="2092205"/>
                </a:lnTo>
                <a:cubicBezTo>
                  <a:pt x="4193309" y="2129151"/>
                  <a:pt x="4199739" y="2166913"/>
                  <a:pt x="4211782" y="2203042"/>
                </a:cubicBezTo>
                <a:cubicBezTo>
                  <a:pt x="4216400" y="2216896"/>
                  <a:pt x="4218123" y="2232082"/>
                  <a:pt x="4225636" y="2244605"/>
                </a:cubicBezTo>
                <a:cubicBezTo>
                  <a:pt x="4232356" y="2255806"/>
                  <a:pt x="4244983" y="2262280"/>
                  <a:pt x="4253345" y="2272315"/>
                </a:cubicBezTo>
                <a:cubicBezTo>
                  <a:pt x="4268127" y="2290054"/>
                  <a:pt x="4281488" y="2308943"/>
                  <a:pt x="4294909" y="2327733"/>
                </a:cubicBezTo>
                <a:cubicBezTo>
                  <a:pt x="4304587" y="2341282"/>
                  <a:pt x="4310844" y="2357522"/>
                  <a:pt x="4322618" y="2369296"/>
                </a:cubicBezTo>
                <a:cubicBezTo>
                  <a:pt x="4334392" y="2381070"/>
                  <a:pt x="4351651" y="2386040"/>
                  <a:pt x="4364182" y="2397005"/>
                </a:cubicBezTo>
                <a:cubicBezTo>
                  <a:pt x="4388758" y="2418509"/>
                  <a:pt x="4410363" y="2443187"/>
                  <a:pt x="4433454" y="2466278"/>
                </a:cubicBezTo>
                <a:lnTo>
                  <a:pt x="4475018" y="2507842"/>
                </a:lnTo>
                <a:cubicBezTo>
                  <a:pt x="4488873" y="2521696"/>
                  <a:pt x="4505714" y="2533102"/>
                  <a:pt x="4516582" y="2549405"/>
                </a:cubicBezTo>
                <a:cubicBezTo>
                  <a:pt x="4525818" y="2563260"/>
                  <a:pt x="4533326" y="2578438"/>
                  <a:pt x="4544291" y="2590969"/>
                </a:cubicBezTo>
                <a:cubicBezTo>
                  <a:pt x="4565795" y="2615545"/>
                  <a:pt x="4595450" y="2633071"/>
                  <a:pt x="4613564" y="2660242"/>
                </a:cubicBezTo>
                <a:cubicBezTo>
                  <a:pt x="4622800" y="2674096"/>
                  <a:pt x="4630308" y="2689274"/>
                  <a:pt x="4641273" y="2701805"/>
                </a:cubicBezTo>
                <a:cubicBezTo>
                  <a:pt x="4698007" y="2766645"/>
                  <a:pt x="4695771" y="2761229"/>
                  <a:pt x="4752109" y="2798787"/>
                </a:cubicBezTo>
                <a:cubicBezTo>
                  <a:pt x="4851119" y="2947303"/>
                  <a:pt x="4696933" y="2721910"/>
                  <a:pt x="4821382" y="2881915"/>
                </a:cubicBezTo>
                <a:cubicBezTo>
                  <a:pt x="4841828" y="2908202"/>
                  <a:pt x="4849091" y="2946569"/>
                  <a:pt x="4876800" y="2965042"/>
                </a:cubicBezTo>
                <a:lnTo>
                  <a:pt x="4959927" y="3020460"/>
                </a:lnTo>
                <a:lnTo>
                  <a:pt x="5001491" y="3048169"/>
                </a:lnTo>
                <a:lnTo>
                  <a:pt x="5043054" y="3075878"/>
                </a:lnTo>
                <a:cubicBezTo>
                  <a:pt x="5038436" y="3089733"/>
                  <a:pt x="5039527" y="3107115"/>
                  <a:pt x="5029200" y="3117442"/>
                </a:cubicBezTo>
                <a:cubicBezTo>
                  <a:pt x="5014596" y="3132046"/>
                  <a:pt x="4994374" y="3143567"/>
                  <a:pt x="4973782" y="3145151"/>
                </a:cubicBezTo>
                <a:cubicBezTo>
                  <a:pt x="4812556" y="3157553"/>
                  <a:pt x="4650509" y="3154387"/>
                  <a:pt x="4488873" y="3159005"/>
                </a:cubicBezTo>
                <a:cubicBezTo>
                  <a:pt x="4470400" y="3163623"/>
                  <a:pt x="4452042" y="3168729"/>
                  <a:pt x="4433454" y="3172860"/>
                </a:cubicBezTo>
                <a:cubicBezTo>
                  <a:pt x="4410467" y="3177968"/>
                  <a:pt x="4386231" y="3178447"/>
                  <a:pt x="4364182" y="3186715"/>
                </a:cubicBezTo>
                <a:cubicBezTo>
                  <a:pt x="4348591" y="3192562"/>
                  <a:pt x="4336473" y="3205188"/>
                  <a:pt x="4322618" y="3214424"/>
                </a:cubicBezTo>
                <a:cubicBezTo>
                  <a:pt x="4216668" y="3373349"/>
                  <a:pt x="4247720" y="3291235"/>
                  <a:pt x="4281054" y="3602351"/>
                </a:cubicBezTo>
                <a:cubicBezTo>
                  <a:pt x="4289932" y="3685209"/>
                  <a:pt x="4298199" y="3678435"/>
                  <a:pt x="4350327" y="3713187"/>
                </a:cubicBezTo>
                <a:cubicBezTo>
                  <a:pt x="4412297" y="3806143"/>
                  <a:pt x="4339295" y="3715069"/>
                  <a:pt x="4419600" y="3768605"/>
                </a:cubicBezTo>
                <a:cubicBezTo>
                  <a:pt x="4435903" y="3779473"/>
                  <a:pt x="4446288" y="3797418"/>
                  <a:pt x="4461164" y="3810169"/>
                </a:cubicBezTo>
                <a:cubicBezTo>
                  <a:pt x="4478696" y="3825196"/>
                  <a:pt x="4497792" y="3838312"/>
                  <a:pt x="4516582" y="3851733"/>
                </a:cubicBezTo>
                <a:cubicBezTo>
                  <a:pt x="4530131" y="3861411"/>
                  <a:pt x="4545353" y="3868782"/>
                  <a:pt x="4558145" y="3879442"/>
                </a:cubicBezTo>
                <a:cubicBezTo>
                  <a:pt x="4573197" y="3891985"/>
                  <a:pt x="4585854" y="3907151"/>
                  <a:pt x="4599709" y="3921005"/>
                </a:cubicBezTo>
                <a:cubicBezTo>
                  <a:pt x="4659864" y="4041317"/>
                  <a:pt x="4590346" y="3916883"/>
                  <a:pt x="4668982" y="4017987"/>
                </a:cubicBezTo>
                <a:cubicBezTo>
                  <a:pt x="4689428" y="4044274"/>
                  <a:pt x="4724400" y="4101115"/>
                  <a:pt x="4724400" y="4101115"/>
                </a:cubicBezTo>
                <a:cubicBezTo>
                  <a:pt x="4719782" y="4211951"/>
                  <a:pt x="4722796" y="4323370"/>
                  <a:pt x="4710545" y="4433624"/>
                </a:cubicBezTo>
                <a:cubicBezTo>
                  <a:pt x="4708706" y="4450173"/>
                  <a:pt x="4691097" y="4460730"/>
                  <a:pt x="4682836" y="4475187"/>
                </a:cubicBezTo>
                <a:cubicBezTo>
                  <a:pt x="4672589" y="4493119"/>
                  <a:pt x="4669731" y="4516001"/>
                  <a:pt x="4655127" y="4530605"/>
                </a:cubicBezTo>
                <a:cubicBezTo>
                  <a:pt x="4648764" y="4536968"/>
                  <a:pt x="4532673" y="4630267"/>
                  <a:pt x="4488873" y="4655296"/>
                </a:cubicBezTo>
                <a:cubicBezTo>
                  <a:pt x="4470941" y="4665543"/>
                  <a:pt x="4451927" y="4673769"/>
                  <a:pt x="4433454" y="4683005"/>
                </a:cubicBezTo>
                <a:cubicBezTo>
                  <a:pt x="4424218" y="4692242"/>
                  <a:pt x="4417428" y="4704873"/>
                  <a:pt x="4405745" y="4710715"/>
                </a:cubicBezTo>
                <a:cubicBezTo>
                  <a:pt x="4379621" y="4723777"/>
                  <a:pt x="4351259" y="4732696"/>
                  <a:pt x="4322618" y="4738424"/>
                </a:cubicBezTo>
                <a:cubicBezTo>
                  <a:pt x="4225799" y="4757787"/>
                  <a:pt x="4276573" y="4748407"/>
                  <a:pt x="4170218" y="4766133"/>
                </a:cubicBezTo>
                <a:cubicBezTo>
                  <a:pt x="3947120" y="4750197"/>
                  <a:pt x="4037747" y="4772776"/>
                  <a:pt x="3893127" y="4724569"/>
                </a:cubicBezTo>
                <a:lnTo>
                  <a:pt x="3893127" y="4724569"/>
                </a:lnTo>
                <a:cubicBezTo>
                  <a:pt x="3860800" y="4719951"/>
                  <a:pt x="3828274" y="4716557"/>
                  <a:pt x="3796145" y="4710715"/>
                </a:cubicBezTo>
                <a:cubicBezTo>
                  <a:pt x="3757874" y="4703757"/>
                  <a:pt x="3734774" y="4694876"/>
                  <a:pt x="3699164" y="4683005"/>
                </a:cubicBezTo>
                <a:cubicBezTo>
                  <a:pt x="3604262" y="4588104"/>
                  <a:pt x="3637773" y="4632483"/>
                  <a:pt x="3588327" y="4558315"/>
                </a:cubicBezTo>
                <a:cubicBezTo>
                  <a:pt x="3583709" y="4544460"/>
                  <a:pt x="3581004" y="4529813"/>
                  <a:pt x="3574473" y="4516751"/>
                </a:cubicBezTo>
                <a:cubicBezTo>
                  <a:pt x="3567027" y="4501858"/>
                  <a:pt x="3559766" y="4485589"/>
                  <a:pt x="3546764" y="4475187"/>
                </a:cubicBezTo>
                <a:cubicBezTo>
                  <a:pt x="3535360" y="4466064"/>
                  <a:pt x="3519605" y="4463734"/>
                  <a:pt x="3505200" y="4461333"/>
                </a:cubicBezTo>
                <a:cubicBezTo>
                  <a:pt x="3463950" y="4454458"/>
                  <a:pt x="3422073" y="4452096"/>
                  <a:pt x="3380509" y="4447478"/>
                </a:cubicBezTo>
                <a:cubicBezTo>
                  <a:pt x="3268658" y="4335627"/>
                  <a:pt x="3343795" y="4380709"/>
                  <a:pt x="3131127" y="4364351"/>
                </a:cubicBezTo>
                <a:cubicBezTo>
                  <a:pt x="3103418" y="4359733"/>
                  <a:pt x="3075809" y="4354469"/>
                  <a:pt x="3048000" y="4350496"/>
                </a:cubicBezTo>
                <a:cubicBezTo>
                  <a:pt x="3011141" y="4345230"/>
                  <a:pt x="2973890" y="4342763"/>
                  <a:pt x="2937164" y="4336642"/>
                </a:cubicBezTo>
                <a:cubicBezTo>
                  <a:pt x="2918382" y="4333512"/>
                  <a:pt x="2900218" y="4327405"/>
                  <a:pt x="2881745" y="4322787"/>
                </a:cubicBezTo>
                <a:cubicBezTo>
                  <a:pt x="2867891" y="4313551"/>
                  <a:pt x="2855487" y="4301637"/>
                  <a:pt x="2840182" y="4295078"/>
                </a:cubicBezTo>
                <a:cubicBezTo>
                  <a:pt x="2784157" y="4271067"/>
                  <a:pt x="2620938" y="4268622"/>
                  <a:pt x="2604654" y="4267369"/>
                </a:cubicBezTo>
                <a:cubicBezTo>
                  <a:pt x="2590800" y="4262751"/>
                  <a:pt x="2575614" y="4261029"/>
                  <a:pt x="2563091" y="4253515"/>
                </a:cubicBezTo>
                <a:cubicBezTo>
                  <a:pt x="2551890" y="4246794"/>
                  <a:pt x="2547774" y="4229936"/>
                  <a:pt x="2535382" y="4225805"/>
                </a:cubicBezTo>
                <a:cubicBezTo>
                  <a:pt x="2504402" y="4215478"/>
                  <a:pt x="2470727" y="4216569"/>
                  <a:pt x="2438400" y="4211951"/>
                </a:cubicBezTo>
                <a:cubicBezTo>
                  <a:pt x="2424545" y="4207333"/>
                  <a:pt x="2411270" y="4200317"/>
                  <a:pt x="2396836" y="4198096"/>
                </a:cubicBezTo>
                <a:cubicBezTo>
                  <a:pt x="2205474" y="4168656"/>
                  <a:pt x="2092983" y="4190146"/>
                  <a:pt x="1870364" y="4198096"/>
                </a:cubicBezTo>
                <a:cubicBezTo>
                  <a:pt x="1797320" y="4222445"/>
                  <a:pt x="1856423" y="4195859"/>
                  <a:pt x="1787236" y="4253515"/>
                </a:cubicBezTo>
                <a:cubicBezTo>
                  <a:pt x="1774444" y="4264175"/>
                  <a:pt x="1759222" y="4271546"/>
                  <a:pt x="1745673" y="4281224"/>
                </a:cubicBezTo>
                <a:cubicBezTo>
                  <a:pt x="1726883" y="4294645"/>
                  <a:pt x="1708727" y="4308933"/>
                  <a:pt x="1690254" y="4322787"/>
                </a:cubicBezTo>
                <a:cubicBezTo>
                  <a:pt x="1681018" y="4336642"/>
                  <a:pt x="1669991" y="4349458"/>
                  <a:pt x="1662545" y="4364351"/>
                </a:cubicBezTo>
                <a:cubicBezTo>
                  <a:pt x="1652609" y="4384223"/>
                  <a:pt x="1639274" y="4443583"/>
                  <a:pt x="1634836" y="4461333"/>
                </a:cubicBezTo>
                <a:cubicBezTo>
                  <a:pt x="1639454" y="4604497"/>
                  <a:pt x="1632427" y="4748512"/>
                  <a:pt x="1648691" y="4890824"/>
                </a:cubicBezTo>
                <a:cubicBezTo>
                  <a:pt x="1651313" y="4913765"/>
                  <a:pt x="1678798" y="4926194"/>
                  <a:pt x="1690254" y="4946242"/>
                </a:cubicBezTo>
                <a:cubicBezTo>
                  <a:pt x="1738215" y="5030173"/>
                  <a:pt x="1666972" y="4950666"/>
                  <a:pt x="1731818" y="5015515"/>
                </a:cubicBezTo>
                <a:cubicBezTo>
                  <a:pt x="1775135" y="5145465"/>
                  <a:pt x="1735436" y="5055577"/>
                  <a:pt x="1801091" y="5154060"/>
                </a:cubicBezTo>
                <a:cubicBezTo>
                  <a:pt x="1816028" y="5176466"/>
                  <a:pt x="1828382" y="5200498"/>
                  <a:pt x="1842654" y="5223333"/>
                </a:cubicBezTo>
                <a:cubicBezTo>
                  <a:pt x="1851479" y="5237453"/>
                  <a:pt x="1857833" y="5253931"/>
                  <a:pt x="1870364" y="5264896"/>
                </a:cubicBezTo>
                <a:cubicBezTo>
                  <a:pt x="1895427" y="5286826"/>
                  <a:pt x="1929943" y="5296767"/>
                  <a:pt x="1953491" y="5320315"/>
                </a:cubicBezTo>
                <a:cubicBezTo>
                  <a:pt x="2006828" y="5373652"/>
                  <a:pt x="1978752" y="5351010"/>
                  <a:pt x="2036618" y="5389587"/>
                </a:cubicBezTo>
                <a:cubicBezTo>
                  <a:pt x="2045854" y="5403442"/>
                  <a:pt x="2052553" y="5419377"/>
                  <a:pt x="2064327" y="5431151"/>
                </a:cubicBezTo>
                <a:cubicBezTo>
                  <a:pt x="2106266" y="5473090"/>
                  <a:pt x="2113753" y="5470718"/>
                  <a:pt x="2161309" y="5486569"/>
                </a:cubicBezTo>
                <a:cubicBezTo>
                  <a:pt x="2215638" y="5568064"/>
                  <a:pt x="2162211" y="5505463"/>
                  <a:pt x="2299854" y="5569696"/>
                </a:cubicBezTo>
                <a:cubicBezTo>
                  <a:pt x="2333594" y="5585441"/>
                  <a:pt x="2362467" y="5610795"/>
                  <a:pt x="2396836" y="5625115"/>
                </a:cubicBezTo>
                <a:cubicBezTo>
                  <a:pt x="2425749" y="5637162"/>
                  <a:pt x="2564284" y="5650450"/>
                  <a:pt x="2576945" y="5652824"/>
                </a:cubicBezTo>
                <a:cubicBezTo>
                  <a:pt x="2614375" y="5659842"/>
                  <a:pt x="2650836" y="5671297"/>
                  <a:pt x="2687782" y="5680533"/>
                </a:cubicBezTo>
                <a:cubicBezTo>
                  <a:pt x="2794000" y="5675915"/>
                  <a:pt x="2900431" y="5674832"/>
                  <a:pt x="3006436" y="5666678"/>
                </a:cubicBezTo>
                <a:cubicBezTo>
                  <a:pt x="3020997" y="5665558"/>
                  <a:pt x="3035320" y="5660070"/>
                  <a:pt x="3048000" y="5652824"/>
                </a:cubicBezTo>
                <a:cubicBezTo>
                  <a:pt x="3098612" y="5623903"/>
                  <a:pt x="3148447" y="5566231"/>
                  <a:pt x="3186545" y="5528133"/>
                </a:cubicBezTo>
                <a:lnTo>
                  <a:pt x="3228109" y="5486569"/>
                </a:lnTo>
                <a:cubicBezTo>
                  <a:pt x="3223491" y="5426533"/>
                  <a:pt x="3225351" y="5365642"/>
                  <a:pt x="3214254" y="5306460"/>
                </a:cubicBezTo>
                <a:cubicBezTo>
                  <a:pt x="3211185" y="5290094"/>
                  <a:pt x="3193992" y="5279789"/>
                  <a:pt x="3186545" y="5264896"/>
                </a:cubicBezTo>
                <a:cubicBezTo>
                  <a:pt x="3180014" y="5251834"/>
                  <a:pt x="3182040" y="5234552"/>
                  <a:pt x="3172691" y="5223333"/>
                </a:cubicBezTo>
                <a:cubicBezTo>
                  <a:pt x="3150001" y="5196105"/>
                  <a:pt x="3103280" y="5177035"/>
                  <a:pt x="3075709" y="5154060"/>
                </a:cubicBezTo>
                <a:cubicBezTo>
                  <a:pt x="3060657" y="5141517"/>
                  <a:pt x="3049611" y="5124525"/>
                  <a:pt x="3034145" y="5112496"/>
                </a:cubicBezTo>
                <a:cubicBezTo>
                  <a:pt x="2953574" y="5049830"/>
                  <a:pt x="2959054" y="5059756"/>
                  <a:pt x="2867891" y="5029369"/>
                </a:cubicBezTo>
                <a:lnTo>
                  <a:pt x="2743200" y="4987805"/>
                </a:lnTo>
                <a:cubicBezTo>
                  <a:pt x="2695441" y="4971885"/>
                  <a:pt x="2711962" y="4963625"/>
                  <a:pt x="2687782" y="4987805"/>
                </a:cubicBezTo>
              </a:path>
            </a:pathLst>
          </a:custGeom>
          <a:noFill/>
          <a:ln>
            <a:solidFill>
              <a:schemeClr val="accent6">
                <a:lumMod val="50000"/>
              </a:schemeClr>
            </a:solidFill>
          </a:ln>
          <a:effectLst>
            <a:glow rad="139700">
              <a:schemeClr val="accent2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Volný tvar 3"/>
          <p:cNvSpPr/>
          <p:nvPr/>
        </p:nvSpPr>
        <p:spPr>
          <a:xfrm>
            <a:off x="221673" y="346364"/>
            <a:ext cx="5225239" cy="5957454"/>
          </a:xfrm>
          <a:custGeom>
            <a:avLst/>
            <a:gdLst>
              <a:gd name="connsiteX0" fmla="*/ 2202872 w 5225239"/>
              <a:gd name="connsiteY0" fmla="*/ 5957454 h 5957454"/>
              <a:gd name="connsiteX1" fmla="*/ 2521527 w 5225239"/>
              <a:gd name="connsiteY1" fmla="*/ 5943600 h 5957454"/>
              <a:gd name="connsiteX2" fmla="*/ 2618509 w 5225239"/>
              <a:gd name="connsiteY2" fmla="*/ 5846618 h 5957454"/>
              <a:gd name="connsiteX3" fmla="*/ 2646218 w 5225239"/>
              <a:gd name="connsiteY3" fmla="*/ 5791200 h 5957454"/>
              <a:gd name="connsiteX4" fmla="*/ 2687782 w 5225239"/>
              <a:gd name="connsiteY4" fmla="*/ 5652654 h 5957454"/>
              <a:gd name="connsiteX5" fmla="*/ 2701636 w 5225239"/>
              <a:gd name="connsiteY5" fmla="*/ 5583381 h 5957454"/>
              <a:gd name="connsiteX6" fmla="*/ 2687782 w 5225239"/>
              <a:gd name="connsiteY6" fmla="*/ 5126181 h 5957454"/>
              <a:gd name="connsiteX7" fmla="*/ 2646218 w 5225239"/>
              <a:gd name="connsiteY7" fmla="*/ 4959927 h 5957454"/>
              <a:gd name="connsiteX8" fmla="*/ 2618509 w 5225239"/>
              <a:gd name="connsiteY8" fmla="*/ 4904509 h 5957454"/>
              <a:gd name="connsiteX9" fmla="*/ 2535382 w 5225239"/>
              <a:gd name="connsiteY9" fmla="*/ 4821381 h 5957454"/>
              <a:gd name="connsiteX10" fmla="*/ 2466109 w 5225239"/>
              <a:gd name="connsiteY10" fmla="*/ 4779818 h 5957454"/>
              <a:gd name="connsiteX11" fmla="*/ 2438400 w 5225239"/>
              <a:gd name="connsiteY11" fmla="*/ 4738254 h 5957454"/>
              <a:gd name="connsiteX12" fmla="*/ 2396836 w 5225239"/>
              <a:gd name="connsiteY12" fmla="*/ 4710545 h 5957454"/>
              <a:gd name="connsiteX13" fmla="*/ 2341418 w 5225239"/>
              <a:gd name="connsiteY13" fmla="*/ 4627418 h 5957454"/>
              <a:gd name="connsiteX14" fmla="*/ 2258291 w 5225239"/>
              <a:gd name="connsiteY14" fmla="*/ 4558145 h 5957454"/>
              <a:gd name="connsiteX15" fmla="*/ 2202872 w 5225239"/>
              <a:gd name="connsiteY15" fmla="*/ 4488872 h 5957454"/>
              <a:gd name="connsiteX16" fmla="*/ 2147454 w 5225239"/>
              <a:gd name="connsiteY16" fmla="*/ 4447309 h 5957454"/>
              <a:gd name="connsiteX17" fmla="*/ 2105891 w 5225239"/>
              <a:gd name="connsiteY17" fmla="*/ 4419600 h 5957454"/>
              <a:gd name="connsiteX18" fmla="*/ 1981200 w 5225239"/>
              <a:gd name="connsiteY18" fmla="*/ 4322618 h 5957454"/>
              <a:gd name="connsiteX19" fmla="*/ 1898072 w 5225239"/>
              <a:gd name="connsiteY19" fmla="*/ 4225636 h 5957454"/>
              <a:gd name="connsiteX20" fmla="*/ 1856509 w 5225239"/>
              <a:gd name="connsiteY20" fmla="*/ 4211781 h 5957454"/>
              <a:gd name="connsiteX21" fmla="*/ 1454727 w 5225239"/>
              <a:gd name="connsiteY21" fmla="*/ 4197927 h 5957454"/>
              <a:gd name="connsiteX22" fmla="*/ 1371600 w 5225239"/>
              <a:gd name="connsiteY22" fmla="*/ 4156363 h 5957454"/>
              <a:gd name="connsiteX23" fmla="*/ 1316182 w 5225239"/>
              <a:gd name="connsiteY23" fmla="*/ 4031672 h 5957454"/>
              <a:gd name="connsiteX24" fmla="*/ 1274618 w 5225239"/>
              <a:gd name="connsiteY24" fmla="*/ 3948545 h 5957454"/>
              <a:gd name="connsiteX25" fmla="*/ 1260763 w 5225239"/>
              <a:gd name="connsiteY25" fmla="*/ 3906981 h 5957454"/>
              <a:gd name="connsiteX26" fmla="*/ 1205345 w 5225239"/>
              <a:gd name="connsiteY26" fmla="*/ 3823854 h 5957454"/>
              <a:gd name="connsiteX27" fmla="*/ 1177636 w 5225239"/>
              <a:gd name="connsiteY27" fmla="*/ 3782291 h 5957454"/>
              <a:gd name="connsiteX28" fmla="*/ 1163782 w 5225239"/>
              <a:gd name="connsiteY28" fmla="*/ 3699163 h 5957454"/>
              <a:gd name="connsiteX29" fmla="*/ 1149927 w 5225239"/>
              <a:gd name="connsiteY29" fmla="*/ 3657600 h 5957454"/>
              <a:gd name="connsiteX30" fmla="*/ 1136072 w 5225239"/>
              <a:gd name="connsiteY30" fmla="*/ 3560618 h 5957454"/>
              <a:gd name="connsiteX31" fmla="*/ 1149927 w 5225239"/>
              <a:gd name="connsiteY31" fmla="*/ 3172691 h 5957454"/>
              <a:gd name="connsiteX32" fmla="*/ 1177636 w 5225239"/>
              <a:gd name="connsiteY32" fmla="*/ 3131127 h 5957454"/>
              <a:gd name="connsiteX33" fmla="*/ 1219200 w 5225239"/>
              <a:gd name="connsiteY33" fmla="*/ 3075709 h 5957454"/>
              <a:gd name="connsiteX34" fmla="*/ 1288472 w 5225239"/>
              <a:gd name="connsiteY34" fmla="*/ 3006436 h 5957454"/>
              <a:gd name="connsiteX35" fmla="*/ 1316182 w 5225239"/>
              <a:gd name="connsiteY35" fmla="*/ 2978727 h 5957454"/>
              <a:gd name="connsiteX36" fmla="*/ 1385454 w 5225239"/>
              <a:gd name="connsiteY36" fmla="*/ 2964872 h 5957454"/>
              <a:gd name="connsiteX37" fmla="*/ 1427018 w 5225239"/>
              <a:gd name="connsiteY37" fmla="*/ 2937163 h 5957454"/>
              <a:gd name="connsiteX38" fmla="*/ 1551709 w 5225239"/>
              <a:gd name="connsiteY38" fmla="*/ 2909454 h 5957454"/>
              <a:gd name="connsiteX39" fmla="*/ 2244436 w 5225239"/>
              <a:gd name="connsiteY39" fmla="*/ 2895600 h 5957454"/>
              <a:gd name="connsiteX40" fmla="*/ 2299854 w 5225239"/>
              <a:gd name="connsiteY40" fmla="*/ 2812472 h 5957454"/>
              <a:gd name="connsiteX41" fmla="*/ 2258291 w 5225239"/>
              <a:gd name="connsiteY41" fmla="*/ 2715491 h 5957454"/>
              <a:gd name="connsiteX42" fmla="*/ 2133600 w 5225239"/>
              <a:gd name="connsiteY42" fmla="*/ 2673927 h 5957454"/>
              <a:gd name="connsiteX43" fmla="*/ 2092036 w 5225239"/>
              <a:gd name="connsiteY43" fmla="*/ 2660072 h 5957454"/>
              <a:gd name="connsiteX44" fmla="*/ 1856509 w 5225239"/>
              <a:gd name="connsiteY44" fmla="*/ 2590800 h 5957454"/>
              <a:gd name="connsiteX45" fmla="*/ 1801091 w 5225239"/>
              <a:gd name="connsiteY45" fmla="*/ 2576945 h 5957454"/>
              <a:gd name="connsiteX46" fmla="*/ 651163 w 5225239"/>
              <a:gd name="connsiteY46" fmla="*/ 2576945 h 5957454"/>
              <a:gd name="connsiteX47" fmla="*/ 526472 w 5225239"/>
              <a:gd name="connsiteY47" fmla="*/ 2646218 h 5957454"/>
              <a:gd name="connsiteX48" fmla="*/ 484909 w 5225239"/>
              <a:gd name="connsiteY48" fmla="*/ 2660072 h 5957454"/>
              <a:gd name="connsiteX49" fmla="*/ 443345 w 5225239"/>
              <a:gd name="connsiteY49" fmla="*/ 2687781 h 5957454"/>
              <a:gd name="connsiteX50" fmla="*/ 401782 w 5225239"/>
              <a:gd name="connsiteY50" fmla="*/ 2701636 h 5957454"/>
              <a:gd name="connsiteX51" fmla="*/ 318654 w 5225239"/>
              <a:gd name="connsiteY51" fmla="*/ 2757054 h 5957454"/>
              <a:gd name="connsiteX52" fmla="*/ 290945 w 5225239"/>
              <a:gd name="connsiteY52" fmla="*/ 2798618 h 5957454"/>
              <a:gd name="connsiteX53" fmla="*/ 193963 w 5225239"/>
              <a:gd name="connsiteY53" fmla="*/ 2840181 h 5957454"/>
              <a:gd name="connsiteX54" fmla="*/ 166254 w 5225239"/>
              <a:gd name="connsiteY54" fmla="*/ 2909454 h 5957454"/>
              <a:gd name="connsiteX55" fmla="*/ 138545 w 5225239"/>
              <a:gd name="connsiteY55" fmla="*/ 2951018 h 5957454"/>
              <a:gd name="connsiteX56" fmla="*/ 124691 w 5225239"/>
              <a:gd name="connsiteY56" fmla="*/ 2992581 h 5957454"/>
              <a:gd name="connsiteX57" fmla="*/ 83127 w 5225239"/>
              <a:gd name="connsiteY57" fmla="*/ 3006436 h 5957454"/>
              <a:gd name="connsiteX58" fmla="*/ 27709 w 5225239"/>
              <a:gd name="connsiteY58" fmla="*/ 3089563 h 5957454"/>
              <a:gd name="connsiteX59" fmla="*/ 0 w 5225239"/>
              <a:gd name="connsiteY59" fmla="*/ 3172691 h 5957454"/>
              <a:gd name="connsiteX60" fmla="*/ 13854 w 5225239"/>
              <a:gd name="connsiteY60" fmla="*/ 3671454 h 5957454"/>
              <a:gd name="connsiteX61" fmla="*/ 41563 w 5225239"/>
              <a:gd name="connsiteY61" fmla="*/ 3768436 h 5957454"/>
              <a:gd name="connsiteX62" fmla="*/ 69272 w 5225239"/>
              <a:gd name="connsiteY62" fmla="*/ 3865418 h 5957454"/>
              <a:gd name="connsiteX63" fmla="*/ 124691 w 5225239"/>
              <a:gd name="connsiteY63" fmla="*/ 3948545 h 5957454"/>
              <a:gd name="connsiteX64" fmla="*/ 180109 w 5225239"/>
              <a:gd name="connsiteY64" fmla="*/ 4045527 h 5957454"/>
              <a:gd name="connsiteX65" fmla="*/ 221672 w 5225239"/>
              <a:gd name="connsiteY65" fmla="*/ 4087091 h 5957454"/>
              <a:gd name="connsiteX66" fmla="*/ 249382 w 5225239"/>
              <a:gd name="connsiteY66" fmla="*/ 4128654 h 5957454"/>
              <a:gd name="connsiteX67" fmla="*/ 290945 w 5225239"/>
              <a:gd name="connsiteY67" fmla="*/ 4170218 h 5957454"/>
              <a:gd name="connsiteX68" fmla="*/ 360218 w 5225239"/>
              <a:gd name="connsiteY68" fmla="*/ 4239491 h 5957454"/>
              <a:gd name="connsiteX69" fmla="*/ 415636 w 5225239"/>
              <a:gd name="connsiteY69" fmla="*/ 4253345 h 5957454"/>
              <a:gd name="connsiteX70" fmla="*/ 457200 w 5225239"/>
              <a:gd name="connsiteY70" fmla="*/ 4281054 h 5957454"/>
              <a:gd name="connsiteX71" fmla="*/ 512618 w 5225239"/>
              <a:gd name="connsiteY71" fmla="*/ 4294909 h 5957454"/>
              <a:gd name="connsiteX72" fmla="*/ 554182 w 5225239"/>
              <a:gd name="connsiteY72" fmla="*/ 4308763 h 5957454"/>
              <a:gd name="connsiteX73" fmla="*/ 1025236 w 5225239"/>
              <a:gd name="connsiteY73" fmla="*/ 4294909 h 5957454"/>
              <a:gd name="connsiteX74" fmla="*/ 1122218 w 5225239"/>
              <a:gd name="connsiteY74" fmla="*/ 4267200 h 5957454"/>
              <a:gd name="connsiteX75" fmla="*/ 1191491 w 5225239"/>
              <a:gd name="connsiteY75" fmla="*/ 4253345 h 5957454"/>
              <a:gd name="connsiteX76" fmla="*/ 1233054 w 5225239"/>
              <a:gd name="connsiteY76" fmla="*/ 4239491 h 5957454"/>
              <a:gd name="connsiteX77" fmla="*/ 1413163 w 5225239"/>
              <a:gd name="connsiteY77" fmla="*/ 4184072 h 5957454"/>
              <a:gd name="connsiteX78" fmla="*/ 1537854 w 5225239"/>
              <a:gd name="connsiteY78" fmla="*/ 4100945 h 5957454"/>
              <a:gd name="connsiteX79" fmla="*/ 1579418 w 5225239"/>
              <a:gd name="connsiteY79" fmla="*/ 4073236 h 5957454"/>
              <a:gd name="connsiteX80" fmla="*/ 1620982 w 5225239"/>
              <a:gd name="connsiteY80" fmla="*/ 4059381 h 5957454"/>
              <a:gd name="connsiteX81" fmla="*/ 1704109 w 5225239"/>
              <a:gd name="connsiteY81" fmla="*/ 3990109 h 5957454"/>
              <a:gd name="connsiteX82" fmla="*/ 1731818 w 5225239"/>
              <a:gd name="connsiteY82" fmla="*/ 3948545 h 5957454"/>
              <a:gd name="connsiteX83" fmla="*/ 1842654 w 5225239"/>
              <a:gd name="connsiteY83" fmla="*/ 3865418 h 5957454"/>
              <a:gd name="connsiteX84" fmla="*/ 1856509 w 5225239"/>
              <a:gd name="connsiteY84" fmla="*/ 3823854 h 5957454"/>
              <a:gd name="connsiteX85" fmla="*/ 1898072 w 5225239"/>
              <a:gd name="connsiteY85" fmla="*/ 3796145 h 5957454"/>
              <a:gd name="connsiteX86" fmla="*/ 1925782 w 5225239"/>
              <a:gd name="connsiteY86" fmla="*/ 3768436 h 5957454"/>
              <a:gd name="connsiteX87" fmla="*/ 2133600 w 5225239"/>
              <a:gd name="connsiteY87" fmla="*/ 3782291 h 5957454"/>
              <a:gd name="connsiteX88" fmla="*/ 2216727 w 5225239"/>
              <a:gd name="connsiteY88" fmla="*/ 3754581 h 5957454"/>
              <a:gd name="connsiteX89" fmla="*/ 2299854 w 5225239"/>
              <a:gd name="connsiteY89" fmla="*/ 3671454 h 5957454"/>
              <a:gd name="connsiteX90" fmla="*/ 2355272 w 5225239"/>
              <a:gd name="connsiteY90" fmla="*/ 3602181 h 5957454"/>
              <a:gd name="connsiteX91" fmla="*/ 2396836 w 5225239"/>
              <a:gd name="connsiteY91" fmla="*/ 3574472 h 5957454"/>
              <a:gd name="connsiteX92" fmla="*/ 2410691 w 5225239"/>
              <a:gd name="connsiteY92" fmla="*/ 3532909 h 5957454"/>
              <a:gd name="connsiteX93" fmla="*/ 2452254 w 5225239"/>
              <a:gd name="connsiteY93" fmla="*/ 3477491 h 5957454"/>
              <a:gd name="connsiteX94" fmla="*/ 2521527 w 5225239"/>
              <a:gd name="connsiteY94" fmla="*/ 3380509 h 5957454"/>
              <a:gd name="connsiteX95" fmla="*/ 2563091 w 5225239"/>
              <a:gd name="connsiteY95" fmla="*/ 3283527 h 5957454"/>
              <a:gd name="connsiteX96" fmla="*/ 2590800 w 5225239"/>
              <a:gd name="connsiteY96" fmla="*/ 3200400 h 5957454"/>
              <a:gd name="connsiteX97" fmla="*/ 2604654 w 5225239"/>
              <a:gd name="connsiteY97" fmla="*/ 3158836 h 5957454"/>
              <a:gd name="connsiteX98" fmla="*/ 2590800 w 5225239"/>
              <a:gd name="connsiteY98" fmla="*/ 2854036 h 5957454"/>
              <a:gd name="connsiteX99" fmla="*/ 2576945 w 5225239"/>
              <a:gd name="connsiteY99" fmla="*/ 2812472 h 5957454"/>
              <a:gd name="connsiteX100" fmla="*/ 2521527 w 5225239"/>
              <a:gd name="connsiteY100" fmla="*/ 2618509 h 5957454"/>
              <a:gd name="connsiteX101" fmla="*/ 2493818 w 5225239"/>
              <a:gd name="connsiteY101" fmla="*/ 2576945 h 5957454"/>
              <a:gd name="connsiteX102" fmla="*/ 2452254 w 5225239"/>
              <a:gd name="connsiteY102" fmla="*/ 2493818 h 5957454"/>
              <a:gd name="connsiteX103" fmla="*/ 2438400 w 5225239"/>
              <a:gd name="connsiteY103" fmla="*/ 2438400 h 5957454"/>
              <a:gd name="connsiteX104" fmla="*/ 2382982 w 5225239"/>
              <a:gd name="connsiteY104" fmla="*/ 2355272 h 5957454"/>
              <a:gd name="connsiteX105" fmla="*/ 2355272 w 5225239"/>
              <a:gd name="connsiteY105" fmla="*/ 2272145 h 5957454"/>
              <a:gd name="connsiteX106" fmla="*/ 2369127 w 5225239"/>
              <a:gd name="connsiteY106" fmla="*/ 2022763 h 5957454"/>
              <a:gd name="connsiteX107" fmla="*/ 2452254 w 5225239"/>
              <a:gd name="connsiteY107" fmla="*/ 1967345 h 5957454"/>
              <a:gd name="connsiteX108" fmla="*/ 2493818 w 5225239"/>
              <a:gd name="connsiteY108" fmla="*/ 1939636 h 5957454"/>
              <a:gd name="connsiteX109" fmla="*/ 2535382 w 5225239"/>
              <a:gd name="connsiteY109" fmla="*/ 1911927 h 5957454"/>
              <a:gd name="connsiteX110" fmla="*/ 2590800 w 5225239"/>
              <a:gd name="connsiteY110" fmla="*/ 1898072 h 5957454"/>
              <a:gd name="connsiteX111" fmla="*/ 2701636 w 5225239"/>
              <a:gd name="connsiteY111" fmla="*/ 1856509 h 5957454"/>
              <a:gd name="connsiteX112" fmla="*/ 2923309 w 5225239"/>
              <a:gd name="connsiteY112" fmla="*/ 1842654 h 5957454"/>
              <a:gd name="connsiteX113" fmla="*/ 3117272 w 5225239"/>
              <a:gd name="connsiteY113" fmla="*/ 1814945 h 5957454"/>
              <a:gd name="connsiteX114" fmla="*/ 3283527 w 5225239"/>
              <a:gd name="connsiteY114" fmla="*/ 1773381 h 5957454"/>
              <a:gd name="connsiteX115" fmla="*/ 3338945 w 5225239"/>
              <a:gd name="connsiteY115" fmla="*/ 1759527 h 5957454"/>
              <a:gd name="connsiteX116" fmla="*/ 3380509 w 5225239"/>
              <a:gd name="connsiteY116" fmla="*/ 1745672 h 5957454"/>
              <a:gd name="connsiteX117" fmla="*/ 3435927 w 5225239"/>
              <a:gd name="connsiteY117" fmla="*/ 1731818 h 5957454"/>
              <a:gd name="connsiteX118" fmla="*/ 3616036 w 5225239"/>
              <a:gd name="connsiteY118" fmla="*/ 1690254 h 5957454"/>
              <a:gd name="connsiteX119" fmla="*/ 4017818 w 5225239"/>
              <a:gd name="connsiteY119" fmla="*/ 1662545 h 5957454"/>
              <a:gd name="connsiteX120" fmla="*/ 4114800 w 5225239"/>
              <a:gd name="connsiteY120" fmla="*/ 1607127 h 5957454"/>
              <a:gd name="connsiteX121" fmla="*/ 4170218 w 5225239"/>
              <a:gd name="connsiteY121" fmla="*/ 1565563 h 5957454"/>
              <a:gd name="connsiteX122" fmla="*/ 4225636 w 5225239"/>
              <a:gd name="connsiteY122" fmla="*/ 1537854 h 5957454"/>
              <a:gd name="connsiteX123" fmla="*/ 4267200 w 5225239"/>
              <a:gd name="connsiteY123" fmla="*/ 1496291 h 5957454"/>
              <a:gd name="connsiteX124" fmla="*/ 4391891 w 5225239"/>
              <a:gd name="connsiteY124" fmla="*/ 1427018 h 5957454"/>
              <a:gd name="connsiteX125" fmla="*/ 4419600 w 5225239"/>
              <a:gd name="connsiteY125" fmla="*/ 1385454 h 5957454"/>
              <a:gd name="connsiteX126" fmla="*/ 4461163 w 5225239"/>
              <a:gd name="connsiteY126" fmla="*/ 1357745 h 5957454"/>
              <a:gd name="connsiteX127" fmla="*/ 4516582 w 5225239"/>
              <a:gd name="connsiteY127" fmla="*/ 1274618 h 5957454"/>
              <a:gd name="connsiteX128" fmla="*/ 4558145 w 5225239"/>
              <a:gd name="connsiteY128" fmla="*/ 1233054 h 5957454"/>
              <a:gd name="connsiteX129" fmla="*/ 4613563 w 5225239"/>
              <a:gd name="connsiteY129" fmla="*/ 1163781 h 5957454"/>
              <a:gd name="connsiteX130" fmla="*/ 4655127 w 5225239"/>
              <a:gd name="connsiteY130" fmla="*/ 1080654 h 5957454"/>
              <a:gd name="connsiteX131" fmla="*/ 4682836 w 5225239"/>
              <a:gd name="connsiteY131" fmla="*/ 1025236 h 5957454"/>
              <a:gd name="connsiteX132" fmla="*/ 4724400 w 5225239"/>
              <a:gd name="connsiteY132" fmla="*/ 983672 h 5957454"/>
              <a:gd name="connsiteX133" fmla="*/ 4807527 w 5225239"/>
              <a:gd name="connsiteY133" fmla="*/ 858981 h 5957454"/>
              <a:gd name="connsiteX134" fmla="*/ 4862945 w 5225239"/>
              <a:gd name="connsiteY134" fmla="*/ 775854 h 5957454"/>
              <a:gd name="connsiteX135" fmla="*/ 4876800 w 5225239"/>
              <a:gd name="connsiteY135" fmla="*/ 734291 h 5957454"/>
              <a:gd name="connsiteX136" fmla="*/ 4862945 w 5225239"/>
              <a:gd name="connsiteY136" fmla="*/ 540327 h 5957454"/>
              <a:gd name="connsiteX137" fmla="*/ 4807527 w 5225239"/>
              <a:gd name="connsiteY137" fmla="*/ 457200 h 5957454"/>
              <a:gd name="connsiteX138" fmla="*/ 4724400 w 5225239"/>
              <a:gd name="connsiteY138" fmla="*/ 374072 h 5957454"/>
              <a:gd name="connsiteX139" fmla="*/ 4641272 w 5225239"/>
              <a:gd name="connsiteY139" fmla="*/ 318654 h 5957454"/>
              <a:gd name="connsiteX140" fmla="*/ 4599709 w 5225239"/>
              <a:gd name="connsiteY140" fmla="*/ 290945 h 5957454"/>
              <a:gd name="connsiteX141" fmla="*/ 4558145 w 5225239"/>
              <a:gd name="connsiteY141" fmla="*/ 277091 h 5957454"/>
              <a:gd name="connsiteX142" fmla="*/ 4461163 w 5225239"/>
              <a:gd name="connsiteY142" fmla="*/ 221672 h 5957454"/>
              <a:gd name="connsiteX143" fmla="*/ 4419600 w 5225239"/>
              <a:gd name="connsiteY143" fmla="*/ 193963 h 5957454"/>
              <a:gd name="connsiteX144" fmla="*/ 4336472 w 5225239"/>
              <a:gd name="connsiteY144" fmla="*/ 166254 h 5957454"/>
              <a:gd name="connsiteX145" fmla="*/ 4294909 w 5225239"/>
              <a:gd name="connsiteY145" fmla="*/ 152400 h 5957454"/>
              <a:gd name="connsiteX146" fmla="*/ 4253345 w 5225239"/>
              <a:gd name="connsiteY146" fmla="*/ 138545 h 5957454"/>
              <a:gd name="connsiteX147" fmla="*/ 4156363 w 5225239"/>
              <a:gd name="connsiteY147" fmla="*/ 124691 h 5957454"/>
              <a:gd name="connsiteX148" fmla="*/ 4114800 w 5225239"/>
              <a:gd name="connsiteY148" fmla="*/ 110836 h 5957454"/>
              <a:gd name="connsiteX149" fmla="*/ 3906982 w 5225239"/>
              <a:gd name="connsiteY149" fmla="*/ 83127 h 5957454"/>
              <a:gd name="connsiteX150" fmla="*/ 3810000 w 5225239"/>
              <a:gd name="connsiteY150" fmla="*/ 55418 h 5957454"/>
              <a:gd name="connsiteX151" fmla="*/ 3768436 w 5225239"/>
              <a:gd name="connsiteY151" fmla="*/ 41563 h 5957454"/>
              <a:gd name="connsiteX152" fmla="*/ 3532909 w 5225239"/>
              <a:gd name="connsiteY152" fmla="*/ 0 h 5957454"/>
              <a:gd name="connsiteX153" fmla="*/ 3352800 w 5225239"/>
              <a:gd name="connsiteY153" fmla="*/ 13854 h 5957454"/>
              <a:gd name="connsiteX154" fmla="*/ 3311236 w 5225239"/>
              <a:gd name="connsiteY154" fmla="*/ 41563 h 5957454"/>
              <a:gd name="connsiteX155" fmla="*/ 3241963 w 5225239"/>
              <a:gd name="connsiteY155" fmla="*/ 124691 h 5957454"/>
              <a:gd name="connsiteX156" fmla="*/ 3255818 w 5225239"/>
              <a:gd name="connsiteY156" fmla="*/ 277091 h 5957454"/>
              <a:gd name="connsiteX157" fmla="*/ 3297382 w 5225239"/>
              <a:gd name="connsiteY157" fmla="*/ 318654 h 5957454"/>
              <a:gd name="connsiteX158" fmla="*/ 3408218 w 5225239"/>
              <a:gd name="connsiteY158" fmla="*/ 346363 h 5957454"/>
              <a:gd name="connsiteX159" fmla="*/ 4128654 w 5225239"/>
              <a:gd name="connsiteY159" fmla="*/ 332509 h 5957454"/>
              <a:gd name="connsiteX160" fmla="*/ 4267200 w 5225239"/>
              <a:gd name="connsiteY160" fmla="*/ 304800 h 5957454"/>
              <a:gd name="connsiteX161" fmla="*/ 4322618 w 5225239"/>
              <a:gd name="connsiteY161" fmla="*/ 290945 h 5957454"/>
              <a:gd name="connsiteX162" fmla="*/ 4405745 w 5225239"/>
              <a:gd name="connsiteY162" fmla="*/ 263236 h 5957454"/>
              <a:gd name="connsiteX163" fmla="*/ 4447309 w 5225239"/>
              <a:gd name="connsiteY163" fmla="*/ 235527 h 5957454"/>
              <a:gd name="connsiteX164" fmla="*/ 4530436 w 5225239"/>
              <a:gd name="connsiteY164" fmla="*/ 207818 h 5957454"/>
              <a:gd name="connsiteX165" fmla="*/ 4641272 w 5225239"/>
              <a:gd name="connsiteY165" fmla="*/ 180109 h 5957454"/>
              <a:gd name="connsiteX166" fmla="*/ 4946072 w 5225239"/>
              <a:gd name="connsiteY166" fmla="*/ 193963 h 5957454"/>
              <a:gd name="connsiteX167" fmla="*/ 5029200 w 5225239"/>
              <a:gd name="connsiteY167" fmla="*/ 249381 h 5957454"/>
              <a:gd name="connsiteX168" fmla="*/ 5098472 w 5225239"/>
              <a:gd name="connsiteY168" fmla="*/ 318654 h 5957454"/>
              <a:gd name="connsiteX169" fmla="*/ 5181600 w 5225239"/>
              <a:gd name="connsiteY169" fmla="*/ 387927 h 5957454"/>
              <a:gd name="connsiteX170" fmla="*/ 5195454 w 5225239"/>
              <a:gd name="connsiteY170" fmla="*/ 429491 h 5957454"/>
              <a:gd name="connsiteX171" fmla="*/ 5223163 w 5225239"/>
              <a:gd name="connsiteY171" fmla="*/ 471054 h 5957454"/>
              <a:gd name="connsiteX172" fmla="*/ 5209309 w 5225239"/>
              <a:gd name="connsiteY172" fmla="*/ 581891 h 5957454"/>
              <a:gd name="connsiteX173" fmla="*/ 4987636 w 5225239"/>
              <a:gd name="connsiteY173" fmla="*/ 651163 h 5957454"/>
              <a:gd name="connsiteX174" fmla="*/ 4821382 w 5225239"/>
              <a:gd name="connsiteY174" fmla="*/ 665018 h 5957454"/>
              <a:gd name="connsiteX175" fmla="*/ 4696691 w 5225239"/>
              <a:gd name="connsiteY175" fmla="*/ 692727 h 5957454"/>
              <a:gd name="connsiteX176" fmla="*/ 4350327 w 5225239"/>
              <a:gd name="connsiteY176" fmla="*/ 692727 h 595745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</a:cxnLst>
            <a:rect l="l" t="t" r="r" b="b"/>
            <a:pathLst>
              <a:path w="5225239" h="5957454">
                <a:moveTo>
                  <a:pt x="2202872" y="5957454"/>
                </a:moveTo>
                <a:cubicBezTo>
                  <a:pt x="2309090" y="5952836"/>
                  <a:pt x="2415521" y="5951754"/>
                  <a:pt x="2521527" y="5943600"/>
                </a:cubicBezTo>
                <a:cubicBezTo>
                  <a:pt x="2577687" y="5939280"/>
                  <a:pt x="2593749" y="5896139"/>
                  <a:pt x="2618509" y="5846618"/>
                </a:cubicBezTo>
                <a:cubicBezTo>
                  <a:pt x="2627745" y="5828145"/>
                  <a:pt x="2638548" y="5810376"/>
                  <a:pt x="2646218" y="5791200"/>
                </a:cubicBezTo>
                <a:cubicBezTo>
                  <a:pt x="2663483" y="5748037"/>
                  <a:pt x="2677577" y="5698578"/>
                  <a:pt x="2687782" y="5652654"/>
                </a:cubicBezTo>
                <a:cubicBezTo>
                  <a:pt x="2692890" y="5629666"/>
                  <a:pt x="2697018" y="5606472"/>
                  <a:pt x="2701636" y="5583381"/>
                </a:cubicBezTo>
                <a:cubicBezTo>
                  <a:pt x="2697018" y="5430981"/>
                  <a:pt x="2695591" y="5278451"/>
                  <a:pt x="2687782" y="5126181"/>
                </a:cubicBezTo>
                <a:cubicBezTo>
                  <a:pt x="2685529" y="5082244"/>
                  <a:pt x="2665754" y="4999000"/>
                  <a:pt x="2646218" y="4959927"/>
                </a:cubicBezTo>
                <a:cubicBezTo>
                  <a:pt x="2636982" y="4941454"/>
                  <a:pt x="2631411" y="4920636"/>
                  <a:pt x="2618509" y="4904509"/>
                </a:cubicBezTo>
                <a:cubicBezTo>
                  <a:pt x="2594029" y="4873909"/>
                  <a:pt x="2563091" y="4849090"/>
                  <a:pt x="2535382" y="4821381"/>
                </a:cubicBezTo>
                <a:cubicBezTo>
                  <a:pt x="2497347" y="4783346"/>
                  <a:pt x="2520062" y="4797802"/>
                  <a:pt x="2466109" y="4779818"/>
                </a:cubicBezTo>
                <a:cubicBezTo>
                  <a:pt x="2456873" y="4765963"/>
                  <a:pt x="2450174" y="4750028"/>
                  <a:pt x="2438400" y="4738254"/>
                </a:cubicBezTo>
                <a:cubicBezTo>
                  <a:pt x="2426626" y="4726480"/>
                  <a:pt x="2407801" y="4723076"/>
                  <a:pt x="2396836" y="4710545"/>
                </a:cubicBezTo>
                <a:cubicBezTo>
                  <a:pt x="2374906" y="4685483"/>
                  <a:pt x="2364966" y="4650966"/>
                  <a:pt x="2341418" y="4627418"/>
                </a:cubicBezTo>
                <a:cubicBezTo>
                  <a:pt x="2288080" y="4574080"/>
                  <a:pt x="2316157" y="4596723"/>
                  <a:pt x="2258291" y="4558145"/>
                </a:cubicBezTo>
                <a:cubicBezTo>
                  <a:pt x="2235917" y="4524584"/>
                  <a:pt x="2232487" y="4513551"/>
                  <a:pt x="2202872" y="4488872"/>
                </a:cubicBezTo>
                <a:cubicBezTo>
                  <a:pt x="2185133" y="4474090"/>
                  <a:pt x="2166244" y="4460730"/>
                  <a:pt x="2147454" y="4447309"/>
                </a:cubicBezTo>
                <a:cubicBezTo>
                  <a:pt x="2133905" y="4437631"/>
                  <a:pt x="2118336" y="4430662"/>
                  <a:pt x="2105891" y="4419600"/>
                </a:cubicBezTo>
                <a:cubicBezTo>
                  <a:pt x="1993747" y="4319916"/>
                  <a:pt x="2066904" y="4351185"/>
                  <a:pt x="1981200" y="4322618"/>
                </a:cubicBezTo>
                <a:cubicBezTo>
                  <a:pt x="1954572" y="4282676"/>
                  <a:pt x="1940834" y="4256180"/>
                  <a:pt x="1898072" y="4225636"/>
                </a:cubicBezTo>
                <a:cubicBezTo>
                  <a:pt x="1886188" y="4217148"/>
                  <a:pt x="1871084" y="4212692"/>
                  <a:pt x="1856509" y="4211781"/>
                </a:cubicBezTo>
                <a:cubicBezTo>
                  <a:pt x="1722763" y="4203422"/>
                  <a:pt x="1588654" y="4202545"/>
                  <a:pt x="1454727" y="4197927"/>
                </a:cubicBezTo>
                <a:cubicBezTo>
                  <a:pt x="1420922" y="4186658"/>
                  <a:pt x="1398457" y="4183220"/>
                  <a:pt x="1371600" y="4156363"/>
                </a:cubicBezTo>
                <a:cubicBezTo>
                  <a:pt x="1338666" y="4123429"/>
                  <a:pt x="1329901" y="4072830"/>
                  <a:pt x="1316182" y="4031672"/>
                </a:cubicBezTo>
                <a:cubicBezTo>
                  <a:pt x="1281360" y="3927208"/>
                  <a:pt x="1328330" y="4055968"/>
                  <a:pt x="1274618" y="3948545"/>
                </a:cubicBezTo>
                <a:cubicBezTo>
                  <a:pt x="1268087" y="3935483"/>
                  <a:pt x="1267855" y="3919747"/>
                  <a:pt x="1260763" y="3906981"/>
                </a:cubicBezTo>
                <a:cubicBezTo>
                  <a:pt x="1244590" y="3877870"/>
                  <a:pt x="1223818" y="3851563"/>
                  <a:pt x="1205345" y="3823854"/>
                </a:cubicBezTo>
                <a:lnTo>
                  <a:pt x="1177636" y="3782291"/>
                </a:lnTo>
                <a:cubicBezTo>
                  <a:pt x="1173018" y="3754582"/>
                  <a:pt x="1169876" y="3726586"/>
                  <a:pt x="1163782" y="3699163"/>
                </a:cubicBezTo>
                <a:cubicBezTo>
                  <a:pt x="1160614" y="3684907"/>
                  <a:pt x="1152791" y="3671920"/>
                  <a:pt x="1149927" y="3657600"/>
                </a:cubicBezTo>
                <a:cubicBezTo>
                  <a:pt x="1143522" y="3625579"/>
                  <a:pt x="1140690" y="3592945"/>
                  <a:pt x="1136072" y="3560618"/>
                </a:cubicBezTo>
                <a:cubicBezTo>
                  <a:pt x="1140690" y="3431309"/>
                  <a:pt x="1137463" y="3301481"/>
                  <a:pt x="1149927" y="3172691"/>
                </a:cubicBezTo>
                <a:cubicBezTo>
                  <a:pt x="1151531" y="3156117"/>
                  <a:pt x="1167958" y="3144677"/>
                  <a:pt x="1177636" y="3131127"/>
                </a:cubicBezTo>
                <a:cubicBezTo>
                  <a:pt x="1191057" y="3112337"/>
                  <a:pt x="1205779" y="3094499"/>
                  <a:pt x="1219200" y="3075709"/>
                </a:cubicBezTo>
                <a:cubicBezTo>
                  <a:pt x="1274618" y="2998124"/>
                  <a:pt x="1214582" y="3065548"/>
                  <a:pt x="1288472" y="3006436"/>
                </a:cubicBezTo>
                <a:cubicBezTo>
                  <a:pt x="1298672" y="2998276"/>
                  <a:pt x="1304176" y="2983873"/>
                  <a:pt x="1316182" y="2978727"/>
                </a:cubicBezTo>
                <a:cubicBezTo>
                  <a:pt x="1337826" y="2969451"/>
                  <a:pt x="1362363" y="2969490"/>
                  <a:pt x="1385454" y="2964872"/>
                </a:cubicBezTo>
                <a:cubicBezTo>
                  <a:pt x="1399309" y="2955636"/>
                  <a:pt x="1412125" y="2944609"/>
                  <a:pt x="1427018" y="2937163"/>
                </a:cubicBezTo>
                <a:cubicBezTo>
                  <a:pt x="1456441" y="2922452"/>
                  <a:pt x="1528792" y="2910272"/>
                  <a:pt x="1551709" y="2909454"/>
                </a:cubicBezTo>
                <a:cubicBezTo>
                  <a:pt x="1782517" y="2901211"/>
                  <a:pt x="2013527" y="2900218"/>
                  <a:pt x="2244436" y="2895600"/>
                </a:cubicBezTo>
                <a:cubicBezTo>
                  <a:pt x="2262909" y="2867891"/>
                  <a:pt x="2307931" y="2844780"/>
                  <a:pt x="2299854" y="2812472"/>
                </a:cubicBezTo>
                <a:cubicBezTo>
                  <a:pt x="2293307" y="2786285"/>
                  <a:pt x="2286641" y="2733210"/>
                  <a:pt x="2258291" y="2715491"/>
                </a:cubicBezTo>
                <a:cubicBezTo>
                  <a:pt x="2258285" y="2715487"/>
                  <a:pt x="2154386" y="2680856"/>
                  <a:pt x="2133600" y="2673927"/>
                </a:cubicBezTo>
                <a:cubicBezTo>
                  <a:pt x="2119745" y="2669309"/>
                  <a:pt x="2104187" y="2668173"/>
                  <a:pt x="2092036" y="2660072"/>
                </a:cubicBezTo>
                <a:cubicBezTo>
                  <a:pt x="1966467" y="2576359"/>
                  <a:pt x="2042074" y="2607669"/>
                  <a:pt x="1856509" y="2590800"/>
                </a:cubicBezTo>
                <a:cubicBezTo>
                  <a:pt x="1838036" y="2586182"/>
                  <a:pt x="1819762" y="2580679"/>
                  <a:pt x="1801091" y="2576945"/>
                </a:cubicBezTo>
                <a:cubicBezTo>
                  <a:pt x="1435096" y="2503746"/>
                  <a:pt x="886152" y="2573893"/>
                  <a:pt x="651163" y="2576945"/>
                </a:cubicBezTo>
                <a:cubicBezTo>
                  <a:pt x="557114" y="2608296"/>
                  <a:pt x="669395" y="2566817"/>
                  <a:pt x="526472" y="2646218"/>
                </a:cubicBezTo>
                <a:cubicBezTo>
                  <a:pt x="513706" y="2653310"/>
                  <a:pt x="498763" y="2655454"/>
                  <a:pt x="484909" y="2660072"/>
                </a:cubicBezTo>
                <a:cubicBezTo>
                  <a:pt x="471054" y="2669308"/>
                  <a:pt x="458238" y="2680334"/>
                  <a:pt x="443345" y="2687781"/>
                </a:cubicBezTo>
                <a:cubicBezTo>
                  <a:pt x="430283" y="2694312"/>
                  <a:pt x="414548" y="2694544"/>
                  <a:pt x="401782" y="2701636"/>
                </a:cubicBezTo>
                <a:cubicBezTo>
                  <a:pt x="372671" y="2717809"/>
                  <a:pt x="318654" y="2757054"/>
                  <a:pt x="318654" y="2757054"/>
                </a:cubicBezTo>
                <a:cubicBezTo>
                  <a:pt x="309418" y="2770909"/>
                  <a:pt x="302719" y="2786844"/>
                  <a:pt x="290945" y="2798618"/>
                </a:cubicBezTo>
                <a:cubicBezTo>
                  <a:pt x="259052" y="2830511"/>
                  <a:pt x="236359" y="2829582"/>
                  <a:pt x="193963" y="2840181"/>
                </a:cubicBezTo>
                <a:cubicBezTo>
                  <a:pt x="184727" y="2863272"/>
                  <a:pt x="177376" y="2887210"/>
                  <a:pt x="166254" y="2909454"/>
                </a:cubicBezTo>
                <a:cubicBezTo>
                  <a:pt x="158807" y="2924347"/>
                  <a:pt x="145992" y="2936125"/>
                  <a:pt x="138545" y="2951018"/>
                </a:cubicBezTo>
                <a:cubicBezTo>
                  <a:pt x="132014" y="2964080"/>
                  <a:pt x="135017" y="2982255"/>
                  <a:pt x="124691" y="2992581"/>
                </a:cubicBezTo>
                <a:cubicBezTo>
                  <a:pt x="114364" y="3002908"/>
                  <a:pt x="96982" y="3001818"/>
                  <a:pt x="83127" y="3006436"/>
                </a:cubicBezTo>
                <a:cubicBezTo>
                  <a:pt x="64654" y="3034145"/>
                  <a:pt x="38240" y="3057970"/>
                  <a:pt x="27709" y="3089563"/>
                </a:cubicBezTo>
                <a:lnTo>
                  <a:pt x="0" y="3172691"/>
                </a:lnTo>
                <a:cubicBezTo>
                  <a:pt x="4618" y="3338945"/>
                  <a:pt x="5548" y="3505343"/>
                  <a:pt x="13854" y="3671454"/>
                </a:cubicBezTo>
                <a:cubicBezTo>
                  <a:pt x="15166" y="3697696"/>
                  <a:pt x="34025" y="3742052"/>
                  <a:pt x="41563" y="3768436"/>
                </a:cubicBezTo>
                <a:cubicBezTo>
                  <a:pt x="45781" y="3783199"/>
                  <a:pt x="59505" y="3847837"/>
                  <a:pt x="69272" y="3865418"/>
                </a:cubicBezTo>
                <a:cubicBezTo>
                  <a:pt x="85445" y="3894529"/>
                  <a:pt x="109798" y="3918759"/>
                  <a:pt x="124691" y="3948545"/>
                </a:cubicBezTo>
                <a:cubicBezTo>
                  <a:pt x="141630" y="3982422"/>
                  <a:pt x="155631" y="4016153"/>
                  <a:pt x="180109" y="4045527"/>
                </a:cubicBezTo>
                <a:cubicBezTo>
                  <a:pt x="192652" y="4060579"/>
                  <a:pt x="209129" y="4072039"/>
                  <a:pt x="221672" y="4087091"/>
                </a:cubicBezTo>
                <a:cubicBezTo>
                  <a:pt x="232332" y="4099883"/>
                  <a:pt x="238722" y="4115862"/>
                  <a:pt x="249382" y="4128654"/>
                </a:cubicBezTo>
                <a:cubicBezTo>
                  <a:pt x="261925" y="4143706"/>
                  <a:pt x="278402" y="4155166"/>
                  <a:pt x="290945" y="4170218"/>
                </a:cubicBezTo>
                <a:cubicBezTo>
                  <a:pt x="325152" y="4211267"/>
                  <a:pt x="307538" y="4216914"/>
                  <a:pt x="360218" y="4239491"/>
                </a:cubicBezTo>
                <a:cubicBezTo>
                  <a:pt x="377720" y="4246992"/>
                  <a:pt x="397163" y="4248727"/>
                  <a:pt x="415636" y="4253345"/>
                </a:cubicBezTo>
                <a:cubicBezTo>
                  <a:pt x="429491" y="4262581"/>
                  <a:pt x="441895" y="4274495"/>
                  <a:pt x="457200" y="4281054"/>
                </a:cubicBezTo>
                <a:cubicBezTo>
                  <a:pt x="474702" y="4288555"/>
                  <a:pt x="494309" y="4289678"/>
                  <a:pt x="512618" y="4294909"/>
                </a:cubicBezTo>
                <a:cubicBezTo>
                  <a:pt x="526660" y="4298921"/>
                  <a:pt x="540327" y="4304145"/>
                  <a:pt x="554182" y="4308763"/>
                </a:cubicBezTo>
                <a:cubicBezTo>
                  <a:pt x="711200" y="4304145"/>
                  <a:pt x="868367" y="4303165"/>
                  <a:pt x="1025236" y="4294909"/>
                </a:cubicBezTo>
                <a:cubicBezTo>
                  <a:pt x="1058053" y="4293182"/>
                  <a:pt x="1090791" y="4275057"/>
                  <a:pt x="1122218" y="4267200"/>
                </a:cubicBezTo>
                <a:cubicBezTo>
                  <a:pt x="1145063" y="4261489"/>
                  <a:pt x="1168646" y="4259056"/>
                  <a:pt x="1191491" y="4253345"/>
                </a:cubicBezTo>
                <a:cubicBezTo>
                  <a:pt x="1205659" y="4249803"/>
                  <a:pt x="1218965" y="4243334"/>
                  <a:pt x="1233054" y="4239491"/>
                </a:cubicBezTo>
                <a:cubicBezTo>
                  <a:pt x="1293812" y="4222920"/>
                  <a:pt x="1356991" y="4214711"/>
                  <a:pt x="1413163" y="4184072"/>
                </a:cubicBezTo>
                <a:cubicBezTo>
                  <a:pt x="1413179" y="4184064"/>
                  <a:pt x="1517064" y="4114805"/>
                  <a:pt x="1537854" y="4100945"/>
                </a:cubicBezTo>
                <a:cubicBezTo>
                  <a:pt x="1551709" y="4091709"/>
                  <a:pt x="1563621" y="4078502"/>
                  <a:pt x="1579418" y="4073236"/>
                </a:cubicBezTo>
                <a:cubicBezTo>
                  <a:pt x="1593273" y="4068618"/>
                  <a:pt x="1607920" y="4065912"/>
                  <a:pt x="1620982" y="4059381"/>
                </a:cubicBezTo>
                <a:cubicBezTo>
                  <a:pt x="1652117" y="4043813"/>
                  <a:pt x="1682224" y="4016370"/>
                  <a:pt x="1704109" y="3990109"/>
                </a:cubicBezTo>
                <a:cubicBezTo>
                  <a:pt x="1714769" y="3977317"/>
                  <a:pt x="1719441" y="3959684"/>
                  <a:pt x="1731818" y="3948545"/>
                </a:cubicBezTo>
                <a:cubicBezTo>
                  <a:pt x="1766145" y="3917651"/>
                  <a:pt x="1842654" y="3865418"/>
                  <a:pt x="1842654" y="3865418"/>
                </a:cubicBezTo>
                <a:cubicBezTo>
                  <a:pt x="1847272" y="3851563"/>
                  <a:pt x="1847386" y="3835258"/>
                  <a:pt x="1856509" y="3823854"/>
                </a:cubicBezTo>
                <a:cubicBezTo>
                  <a:pt x="1866911" y="3810852"/>
                  <a:pt x="1885070" y="3806547"/>
                  <a:pt x="1898072" y="3796145"/>
                </a:cubicBezTo>
                <a:cubicBezTo>
                  <a:pt x="1908272" y="3787985"/>
                  <a:pt x="1916545" y="3777672"/>
                  <a:pt x="1925782" y="3768436"/>
                </a:cubicBezTo>
                <a:cubicBezTo>
                  <a:pt x="1995055" y="3773054"/>
                  <a:pt x="2064252" y="3785593"/>
                  <a:pt x="2133600" y="3782291"/>
                </a:cubicBezTo>
                <a:cubicBezTo>
                  <a:pt x="2162775" y="3780902"/>
                  <a:pt x="2216727" y="3754581"/>
                  <a:pt x="2216727" y="3754581"/>
                </a:cubicBezTo>
                <a:cubicBezTo>
                  <a:pt x="2244436" y="3726872"/>
                  <a:pt x="2278117" y="3704059"/>
                  <a:pt x="2299854" y="3671454"/>
                </a:cubicBezTo>
                <a:cubicBezTo>
                  <a:pt x="2320426" y="3640596"/>
                  <a:pt x="2327072" y="3624741"/>
                  <a:pt x="2355272" y="3602181"/>
                </a:cubicBezTo>
                <a:cubicBezTo>
                  <a:pt x="2368274" y="3591779"/>
                  <a:pt x="2382981" y="3583708"/>
                  <a:pt x="2396836" y="3574472"/>
                </a:cubicBezTo>
                <a:cubicBezTo>
                  <a:pt x="2401454" y="3560618"/>
                  <a:pt x="2403445" y="3545589"/>
                  <a:pt x="2410691" y="3532909"/>
                </a:cubicBezTo>
                <a:cubicBezTo>
                  <a:pt x="2422147" y="3512861"/>
                  <a:pt x="2438833" y="3496281"/>
                  <a:pt x="2452254" y="3477491"/>
                </a:cubicBezTo>
                <a:cubicBezTo>
                  <a:pt x="2553518" y="3335720"/>
                  <a:pt x="2385733" y="3561566"/>
                  <a:pt x="2521527" y="3380509"/>
                </a:cubicBezTo>
                <a:cubicBezTo>
                  <a:pt x="2566129" y="3246708"/>
                  <a:pt x="2494606" y="3454740"/>
                  <a:pt x="2563091" y="3283527"/>
                </a:cubicBezTo>
                <a:cubicBezTo>
                  <a:pt x="2573939" y="3256408"/>
                  <a:pt x="2581564" y="3228109"/>
                  <a:pt x="2590800" y="3200400"/>
                </a:cubicBezTo>
                <a:lnTo>
                  <a:pt x="2604654" y="3158836"/>
                </a:lnTo>
                <a:cubicBezTo>
                  <a:pt x="2600036" y="3057236"/>
                  <a:pt x="2598910" y="2955417"/>
                  <a:pt x="2590800" y="2854036"/>
                </a:cubicBezTo>
                <a:cubicBezTo>
                  <a:pt x="2589635" y="2839478"/>
                  <a:pt x="2580788" y="2826562"/>
                  <a:pt x="2576945" y="2812472"/>
                </a:cubicBezTo>
                <a:cubicBezTo>
                  <a:pt x="2572681" y="2796839"/>
                  <a:pt x="2537864" y="2643015"/>
                  <a:pt x="2521527" y="2618509"/>
                </a:cubicBezTo>
                <a:cubicBezTo>
                  <a:pt x="2512291" y="2604654"/>
                  <a:pt x="2501265" y="2591838"/>
                  <a:pt x="2493818" y="2576945"/>
                </a:cubicBezTo>
                <a:cubicBezTo>
                  <a:pt x="2436460" y="2462230"/>
                  <a:pt x="2531660" y="2612925"/>
                  <a:pt x="2452254" y="2493818"/>
                </a:cubicBezTo>
                <a:cubicBezTo>
                  <a:pt x="2447636" y="2475345"/>
                  <a:pt x="2446915" y="2455431"/>
                  <a:pt x="2438400" y="2438400"/>
                </a:cubicBezTo>
                <a:cubicBezTo>
                  <a:pt x="2423507" y="2408613"/>
                  <a:pt x="2393513" y="2386865"/>
                  <a:pt x="2382982" y="2355272"/>
                </a:cubicBezTo>
                <a:lnTo>
                  <a:pt x="2355272" y="2272145"/>
                </a:lnTo>
                <a:cubicBezTo>
                  <a:pt x="2359890" y="2189018"/>
                  <a:pt x="2343884" y="2102099"/>
                  <a:pt x="2369127" y="2022763"/>
                </a:cubicBezTo>
                <a:cubicBezTo>
                  <a:pt x="2379224" y="1991029"/>
                  <a:pt x="2424545" y="1985818"/>
                  <a:pt x="2452254" y="1967345"/>
                </a:cubicBezTo>
                <a:lnTo>
                  <a:pt x="2493818" y="1939636"/>
                </a:lnTo>
                <a:cubicBezTo>
                  <a:pt x="2507673" y="1930400"/>
                  <a:pt x="2519228" y="1915966"/>
                  <a:pt x="2535382" y="1911927"/>
                </a:cubicBezTo>
                <a:cubicBezTo>
                  <a:pt x="2553855" y="1907309"/>
                  <a:pt x="2572971" y="1904758"/>
                  <a:pt x="2590800" y="1898072"/>
                </a:cubicBezTo>
                <a:cubicBezTo>
                  <a:pt x="2651541" y="1875294"/>
                  <a:pt x="2636976" y="1862975"/>
                  <a:pt x="2701636" y="1856509"/>
                </a:cubicBezTo>
                <a:cubicBezTo>
                  <a:pt x="2775304" y="1849142"/>
                  <a:pt x="2849510" y="1848558"/>
                  <a:pt x="2923309" y="1842654"/>
                </a:cubicBezTo>
                <a:cubicBezTo>
                  <a:pt x="3000889" y="1836448"/>
                  <a:pt x="3046699" y="1831231"/>
                  <a:pt x="3117272" y="1814945"/>
                </a:cubicBezTo>
                <a:cubicBezTo>
                  <a:pt x="3117374" y="1814921"/>
                  <a:pt x="3255767" y="1780321"/>
                  <a:pt x="3283527" y="1773381"/>
                </a:cubicBezTo>
                <a:cubicBezTo>
                  <a:pt x="3302000" y="1768763"/>
                  <a:pt x="3320881" y="1765548"/>
                  <a:pt x="3338945" y="1759527"/>
                </a:cubicBezTo>
                <a:cubicBezTo>
                  <a:pt x="3352800" y="1754909"/>
                  <a:pt x="3366467" y="1749684"/>
                  <a:pt x="3380509" y="1745672"/>
                </a:cubicBezTo>
                <a:cubicBezTo>
                  <a:pt x="3398818" y="1740441"/>
                  <a:pt x="3417618" y="1737049"/>
                  <a:pt x="3435927" y="1731818"/>
                </a:cubicBezTo>
                <a:cubicBezTo>
                  <a:pt x="3512465" y="1709950"/>
                  <a:pt x="3494470" y="1698638"/>
                  <a:pt x="3616036" y="1690254"/>
                </a:cubicBezTo>
                <a:lnTo>
                  <a:pt x="4017818" y="1662545"/>
                </a:lnTo>
                <a:cubicBezTo>
                  <a:pt x="4071933" y="1635487"/>
                  <a:pt x="4069109" y="1639763"/>
                  <a:pt x="4114800" y="1607127"/>
                </a:cubicBezTo>
                <a:cubicBezTo>
                  <a:pt x="4133590" y="1593706"/>
                  <a:pt x="4150637" y="1577801"/>
                  <a:pt x="4170218" y="1565563"/>
                </a:cubicBezTo>
                <a:cubicBezTo>
                  <a:pt x="4187732" y="1554617"/>
                  <a:pt x="4208830" y="1549858"/>
                  <a:pt x="4225636" y="1537854"/>
                </a:cubicBezTo>
                <a:cubicBezTo>
                  <a:pt x="4241580" y="1526466"/>
                  <a:pt x="4251734" y="1508320"/>
                  <a:pt x="4267200" y="1496291"/>
                </a:cubicBezTo>
                <a:cubicBezTo>
                  <a:pt x="4338662" y="1440709"/>
                  <a:pt x="4329178" y="1447921"/>
                  <a:pt x="4391891" y="1427018"/>
                </a:cubicBezTo>
                <a:cubicBezTo>
                  <a:pt x="4401127" y="1413163"/>
                  <a:pt x="4407826" y="1397228"/>
                  <a:pt x="4419600" y="1385454"/>
                </a:cubicBezTo>
                <a:cubicBezTo>
                  <a:pt x="4431374" y="1373680"/>
                  <a:pt x="4450198" y="1370276"/>
                  <a:pt x="4461163" y="1357745"/>
                </a:cubicBezTo>
                <a:cubicBezTo>
                  <a:pt x="4483093" y="1332683"/>
                  <a:pt x="4493034" y="1298167"/>
                  <a:pt x="4516582" y="1274618"/>
                </a:cubicBezTo>
                <a:cubicBezTo>
                  <a:pt x="4530436" y="1260763"/>
                  <a:pt x="4545602" y="1248106"/>
                  <a:pt x="4558145" y="1233054"/>
                </a:cubicBezTo>
                <a:cubicBezTo>
                  <a:pt x="4645534" y="1128186"/>
                  <a:pt x="4532946" y="1244401"/>
                  <a:pt x="4613563" y="1163781"/>
                </a:cubicBezTo>
                <a:cubicBezTo>
                  <a:pt x="4638966" y="1087577"/>
                  <a:pt x="4612155" y="1155856"/>
                  <a:pt x="4655127" y="1080654"/>
                </a:cubicBezTo>
                <a:cubicBezTo>
                  <a:pt x="4665374" y="1062722"/>
                  <a:pt x="4670832" y="1042042"/>
                  <a:pt x="4682836" y="1025236"/>
                </a:cubicBezTo>
                <a:cubicBezTo>
                  <a:pt x="4694224" y="1009292"/>
                  <a:pt x="4712371" y="999138"/>
                  <a:pt x="4724400" y="983672"/>
                </a:cubicBezTo>
                <a:cubicBezTo>
                  <a:pt x="4724408" y="983662"/>
                  <a:pt x="4793669" y="879768"/>
                  <a:pt x="4807527" y="858981"/>
                </a:cubicBezTo>
                <a:lnTo>
                  <a:pt x="4862945" y="775854"/>
                </a:lnTo>
                <a:lnTo>
                  <a:pt x="4876800" y="734291"/>
                </a:lnTo>
                <a:cubicBezTo>
                  <a:pt x="4872182" y="669636"/>
                  <a:pt x="4878666" y="603211"/>
                  <a:pt x="4862945" y="540327"/>
                </a:cubicBezTo>
                <a:cubicBezTo>
                  <a:pt x="4854868" y="508019"/>
                  <a:pt x="4831075" y="480748"/>
                  <a:pt x="4807527" y="457200"/>
                </a:cubicBezTo>
                <a:cubicBezTo>
                  <a:pt x="4779818" y="429491"/>
                  <a:pt x="4757005" y="395809"/>
                  <a:pt x="4724400" y="374072"/>
                </a:cubicBezTo>
                <a:lnTo>
                  <a:pt x="4641272" y="318654"/>
                </a:lnTo>
                <a:cubicBezTo>
                  <a:pt x="4627418" y="309418"/>
                  <a:pt x="4615506" y="296210"/>
                  <a:pt x="4599709" y="290945"/>
                </a:cubicBezTo>
                <a:lnTo>
                  <a:pt x="4558145" y="277091"/>
                </a:lnTo>
                <a:cubicBezTo>
                  <a:pt x="4456894" y="209587"/>
                  <a:pt x="4584195" y="291975"/>
                  <a:pt x="4461163" y="221672"/>
                </a:cubicBezTo>
                <a:cubicBezTo>
                  <a:pt x="4446706" y="213411"/>
                  <a:pt x="4434816" y="200726"/>
                  <a:pt x="4419600" y="193963"/>
                </a:cubicBezTo>
                <a:cubicBezTo>
                  <a:pt x="4392909" y="182100"/>
                  <a:pt x="4364181" y="175490"/>
                  <a:pt x="4336472" y="166254"/>
                </a:cubicBezTo>
                <a:lnTo>
                  <a:pt x="4294909" y="152400"/>
                </a:lnTo>
                <a:cubicBezTo>
                  <a:pt x="4281054" y="147782"/>
                  <a:pt x="4267802" y="140610"/>
                  <a:pt x="4253345" y="138545"/>
                </a:cubicBezTo>
                <a:lnTo>
                  <a:pt x="4156363" y="124691"/>
                </a:lnTo>
                <a:cubicBezTo>
                  <a:pt x="4142509" y="120073"/>
                  <a:pt x="4129120" y="113700"/>
                  <a:pt x="4114800" y="110836"/>
                </a:cubicBezTo>
                <a:cubicBezTo>
                  <a:pt x="4082922" y="104460"/>
                  <a:pt x="3933967" y="86500"/>
                  <a:pt x="3906982" y="83127"/>
                </a:cubicBezTo>
                <a:cubicBezTo>
                  <a:pt x="3807325" y="49907"/>
                  <a:pt x="3931776" y="90211"/>
                  <a:pt x="3810000" y="55418"/>
                </a:cubicBezTo>
                <a:cubicBezTo>
                  <a:pt x="3795958" y="51406"/>
                  <a:pt x="3782666" y="44847"/>
                  <a:pt x="3768436" y="41563"/>
                </a:cubicBezTo>
                <a:cubicBezTo>
                  <a:pt x="3657567" y="15978"/>
                  <a:pt x="3635121" y="14601"/>
                  <a:pt x="3532909" y="0"/>
                </a:cubicBezTo>
                <a:cubicBezTo>
                  <a:pt x="3472873" y="4618"/>
                  <a:pt x="3411982" y="2757"/>
                  <a:pt x="3352800" y="13854"/>
                </a:cubicBezTo>
                <a:cubicBezTo>
                  <a:pt x="3336434" y="16923"/>
                  <a:pt x="3324028" y="30903"/>
                  <a:pt x="3311236" y="41563"/>
                </a:cubicBezTo>
                <a:cubicBezTo>
                  <a:pt x="3271232" y="74899"/>
                  <a:pt x="3269208" y="83822"/>
                  <a:pt x="3241963" y="124691"/>
                </a:cubicBezTo>
                <a:cubicBezTo>
                  <a:pt x="3246581" y="175491"/>
                  <a:pt x="3241804" y="228044"/>
                  <a:pt x="3255818" y="277091"/>
                </a:cubicBezTo>
                <a:cubicBezTo>
                  <a:pt x="3261201" y="295930"/>
                  <a:pt x="3281079" y="307786"/>
                  <a:pt x="3297382" y="318654"/>
                </a:cubicBezTo>
                <a:cubicBezTo>
                  <a:pt x="3315643" y="330828"/>
                  <a:pt x="3398221" y="344364"/>
                  <a:pt x="3408218" y="346363"/>
                </a:cubicBezTo>
                <a:lnTo>
                  <a:pt x="4128654" y="332509"/>
                </a:lnTo>
                <a:cubicBezTo>
                  <a:pt x="4222538" y="329327"/>
                  <a:pt x="4202507" y="323284"/>
                  <a:pt x="4267200" y="304800"/>
                </a:cubicBezTo>
                <a:cubicBezTo>
                  <a:pt x="4285509" y="299569"/>
                  <a:pt x="4304380" y="296417"/>
                  <a:pt x="4322618" y="290945"/>
                </a:cubicBezTo>
                <a:cubicBezTo>
                  <a:pt x="4350594" y="282552"/>
                  <a:pt x="4381443" y="279437"/>
                  <a:pt x="4405745" y="263236"/>
                </a:cubicBezTo>
                <a:cubicBezTo>
                  <a:pt x="4419600" y="254000"/>
                  <a:pt x="4432093" y="242290"/>
                  <a:pt x="4447309" y="235527"/>
                </a:cubicBezTo>
                <a:cubicBezTo>
                  <a:pt x="4473999" y="223665"/>
                  <a:pt x="4502727" y="217054"/>
                  <a:pt x="4530436" y="207818"/>
                </a:cubicBezTo>
                <a:cubicBezTo>
                  <a:pt x="4594342" y="186516"/>
                  <a:pt x="4557675" y="196828"/>
                  <a:pt x="4641272" y="180109"/>
                </a:cubicBezTo>
                <a:cubicBezTo>
                  <a:pt x="4742872" y="184727"/>
                  <a:pt x="4845951" y="176084"/>
                  <a:pt x="4946072" y="193963"/>
                </a:cubicBezTo>
                <a:cubicBezTo>
                  <a:pt x="4978856" y="199817"/>
                  <a:pt x="5005652" y="225833"/>
                  <a:pt x="5029200" y="249381"/>
                </a:cubicBezTo>
                <a:cubicBezTo>
                  <a:pt x="5052291" y="272472"/>
                  <a:pt x="5071301" y="300540"/>
                  <a:pt x="5098472" y="318654"/>
                </a:cubicBezTo>
                <a:cubicBezTo>
                  <a:pt x="5156339" y="357231"/>
                  <a:pt x="5128262" y="334589"/>
                  <a:pt x="5181600" y="387927"/>
                </a:cubicBezTo>
                <a:cubicBezTo>
                  <a:pt x="5186218" y="401782"/>
                  <a:pt x="5188923" y="416429"/>
                  <a:pt x="5195454" y="429491"/>
                </a:cubicBezTo>
                <a:cubicBezTo>
                  <a:pt x="5202900" y="444384"/>
                  <a:pt x="5221655" y="454471"/>
                  <a:pt x="5223163" y="471054"/>
                </a:cubicBezTo>
                <a:cubicBezTo>
                  <a:pt x="5226534" y="508134"/>
                  <a:pt x="5228070" y="549730"/>
                  <a:pt x="5209309" y="581891"/>
                </a:cubicBezTo>
                <a:cubicBezTo>
                  <a:pt x="5166820" y="654729"/>
                  <a:pt x="5048862" y="645597"/>
                  <a:pt x="4987636" y="651163"/>
                </a:cubicBezTo>
                <a:lnTo>
                  <a:pt x="4821382" y="665018"/>
                </a:lnTo>
                <a:cubicBezTo>
                  <a:pt x="4797827" y="670906"/>
                  <a:pt x="4716978" y="692051"/>
                  <a:pt x="4696691" y="692727"/>
                </a:cubicBezTo>
                <a:cubicBezTo>
                  <a:pt x="4581300" y="696573"/>
                  <a:pt x="4465782" y="692727"/>
                  <a:pt x="4350327" y="692727"/>
                </a:cubicBezTo>
              </a:path>
            </a:pathLst>
          </a:custGeom>
          <a:noFill/>
          <a:ln>
            <a:solidFill>
              <a:schemeClr val="accent6">
                <a:lumMod val="50000"/>
              </a:schemeClr>
            </a:solidFill>
          </a:ln>
          <a:effectLst>
            <a:glow rad="139700">
              <a:schemeClr val="accent2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Volný tvar 8"/>
          <p:cNvSpPr/>
          <p:nvPr/>
        </p:nvSpPr>
        <p:spPr>
          <a:xfrm>
            <a:off x="2467729" y="2302314"/>
            <a:ext cx="5526344" cy="4426091"/>
          </a:xfrm>
          <a:custGeom>
            <a:avLst/>
            <a:gdLst>
              <a:gd name="connsiteX0" fmla="*/ 2492198 w 5526344"/>
              <a:gd name="connsiteY0" fmla="*/ 108377 h 4426091"/>
              <a:gd name="connsiteX1" fmla="*/ 2783144 w 5526344"/>
              <a:gd name="connsiteY1" fmla="*/ 94522 h 4426091"/>
              <a:gd name="connsiteX2" fmla="*/ 3392744 w 5526344"/>
              <a:gd name="connsiteY2" fmla="*/ 80668 h 4426091"/>
              <a:gd name="connsiteX3" fmla="*/ 3558998 w 5526344"/>
              <a:gd name="connsiteY3" fmla="*/ 52959 h 4426091"/>
              <a:gd name="connsiteX4" fmla="*/ 4348707 w 5526344"/>
              <a:gd name="connsiteY4" fmla="*/ 39104 h 4426091"/>
              <a:gd name="connsiteX5" fmla="*/ 5082998 w 5526344"/>
              <a:gd name="connsiteY5" fmla="*/ 39104 h 4426091"/>
              <a:gd name="connsiteX6" fmla="*/ 5138416 w 5526344"/>
              <a:gd name="connsiteY6" fmla="*/ 66813 h 4426091"/>
              <a:gd name="connsiteX7" fmla="*/ 5179980 w 5526344"/>
              <a:gd name="connsiteY7" fmla="*/ 80668 h 4426091"/>
              <a:gd name="connsiteX8" fmla="*/ 5276962 w 5526344"/>
              <a:gd name="connsiteY8" fmla="*/ 122231 h 4426091"/>
              <a:gd name="connsiteX9" fmla="*/ 5304671 w 5526344"/>
              <a:gd name="connsiteY9" fmla="*/ 149941 h 4426091"/>
              <a:gd name="connsiteX10" fmla="*/ 5373944 w 5526344"/>
              <a:gd name="connsiteY10" fmla="*/ 246922 h 4426091"/>
              <a:gd name="connsiteX11" fmla="*/ 5415507 w 5526344"/>
              <a:gd name="connsiteY11" fmla="*/ 288486 h 4426091"/>
              <a:gd name="connsiteX12" fmla="*/ 5470926 w 5526344"/>
              <a:gd name="connsiteY12" fmla="*/ 371613 h 4426091"/>
              <a:gd name="connsiteX13" fmla="*/ 5484780 w 5526344"/>
              <a:gd name="connsiteY13" fmla="*/ 413177 h 4426091"/>
              <a:gd name="connsiteX14" fmla="*/ 5498635 w 5526344"/>
              <a:gd name="connsiteY14" fmla="*/ 468595 h 4426091"/>
              <a:gd name="connsiteX15" fmla="*/ 5526344 w 5526344"/>
              <a:gd name="connsiteY15" fmla="*/ 537868 h 4426091"/>
              <a:gd name="connsiteX16" fmla="*/ 5512489 w 5526344"/>
              <a:gd name="connsiteY16" fmla="*/ 925795 h 4426091"/>
              <a:gd name="connsiteX17" fmla="*/ 5484780 w 5526344"/>
              <a:gd name="connsiteY17" fmla="*/ 1022777 h 4426091"/>
              <a:gd name="connsiteX18" fmla="*/ 5457071 w 5526344"/>
              <a:gd name="connsiteY18" fmla="*/ 1119759 h 4426091"/>
              <a:gd name="connsiteX19" fmla="*/ 5415507 w 5526344"/>
              <a:gd name="connsiteY19" fmla="*/ 1147468 h 4426091"/>
              <a:gd name="connsiteX20" fmla="*/ 5360089 w 5526344"/>
              <a:gd name="connsiteY20" fmla="*/ 1230595 h 4426091"/>
              <a:gd name="connsiteX21" fmla="*/ 5318526 w 5526344"/>
              <a:gd name="connsiteY21" fmla="*/ 1313722 h 4426091"/>
              <a:gd name="connsiteX22" fmla="*/ 5249253 w 5526344"/>
              <a:gd name="connsiteY22" fmla="*/ 1369141 h 4426091"/>
              <a:gd name="connsiteX23" fmla="*/ 5179980 w 5526344"/>
              <a:gd name="connsiteY23" fmla="*/ 1424559 h 4426091"/>
              <a:gd name="connsiteX24" fmla="*/ 5069144 w 5526344"/>
              <a:gd name="connsiteY24" fmla="*/ 1493831 h 4426091"/>
              <a:gd name="connsiteX25" fmla="*/ 5027580 w 5526344"/>
              <a:gd name="connsiteY25" fmla="*/ 1507686 h 4426091"/>
              <a:gd name="connsiteX26" fmla="*/ 4445689 w 5526344"/>
              <a:gd name="connsiteY26" fmla="*/ 1535395 h 4426091"/>
              <a:gd name="connsiteX27" fmla="*/ 4237871 w 5526344"/>
              <a:gd name="connsiteY27" fmla="*/ 1563104 h 4426091"/>
              <a:gd name="connsiteX28" fmla="*/ 4140889 w 5526344"/>
              <a:gd name="connsiteY28" fmla="*/ 1590813 h 4426091"/>
              <a:gd name="connsiteX29" fmla="*/ 4099326 w 5526344"/>
              <a:gd name="connsiteY29" fmla="*/ 1618522 h 4426091"/>
              <a:gd name="connsiteX30" fmla="*/ 4016198 w 5526344"/>
              <a:gd name="connsiteY30" fmla="*/ 1646231 h 4426091"/>
              <a:gd name="connsiteX31" fmla="*/ 3905362 w 5526344"/>
              <a:gd name="connsiteY31" fmla="*/ 1729359 h 4426091"/>
              <a:gd name="connsiteX32" fmla="*/ 3739107 w 5526344"/>
              <a:gd name="connsiteY32" fmla="*/ 1770922 h 4426091"/>
              <a:gd name="connsiteX33" fmla="*/ 3683689 w 5526344"/>
              <a:gd name="connsiteY33" fmla="*/ 1798631 h 4426091"/>
              <a:gd name="connsiteX34" fmla="*/ 3655980 w 5526344"/>
              <a:gd name="connsiteY34" fmla="*/ 1826341 h 4426091"/>
              <a:gd name="connsiteX35" fmla="*/ 3531289 w 5526344"/>
              <a:gd name="connsiteY35" fmla="*/ 1895613 h 4426091"/>
              <a:gd name="connsiteX36" fmla="*/ 3489726 w 5526344"/>
              <a:gd name="connsiteY36" fmla="*/ 1923322 h 4426091"/>
              <a:gd name="connsiteX37" fmla="*/ 3462016 w 5526344"/>
              <a:gd name="connsiteY37" fmla="*/ 1951031 h 4426091"/>
              <a:gd name="connsiteX38" fmla="*/ 3378889 w 5526344"/>
              <a:gd name="connsiteY38" fmla="*/ 1978741 h 4426091"/>
              <a:gd name="connsiteX39" fmla="*/ 3337326 w 5526344"/>
              <a:gd name="connsiteY39" fmla="*/ 1992595 h 4426091"/>
              <a:gd name="connsiteX40" fmla="*/ 3268053 w 5526344"/>
              <a:gd name="connsiteY40" fmla="*/ 2061868 h 4426091"/>
              <a:gd name="connsiteX41" fmla="*/ 3198780 w 5526344"/>
              <a:gd name="connsiteY41" fmla="*/ 2117286 h 4426091"/>
              <a:gd name="connsiteX42" fmla="*/ 3129507 w 5526344"/>
              <a:gd name="connsiteY42" fmla="*/ 2186559 h 4426091"/>
              <a:gd name="connsiteX43" fmla="*/ 3046380 w 5526344"/>
              <a:gd name="connsiteY43" fmla="*/ 2241977 h 4426091"/>
              <a:gd name="connsiteX44" fmla="*/ 3018671 w 5526344"/>
              <a:gd name="connsiteY44" fmla="*/ 2297395 h 4426091"/>
              <a:gd name="connsiteX45" fmla="*/ 2921689 w 5526344"/>
              <a:gd name="connsiteY45" fmla="*/ 2394377 h 4426091"/>
              <a:gd name="connsiteX46" fmla="*/ 2880126 w 5526344"/>
              <a:gd name="connsiteY46" fmla="*/ 2477504 h 4426091"/>
              <a:gd name="connsiteX47" fmla="*/ 2838562 w 5526344"/>
              <a:gd name="connsiteY47" fmla="*/ 2574486 h 4426091"/>
              <a:gd name="connsiteX48" fmla="*/ 2783144 w 5526344"/>
              <a:gd name="connsiteY48" fmla="*/ 2657613 h 4426091"/>
              <a:gd name="connsiteX49" fmla="*/ 2741580 w 5526344"/>
              <a:gd name="connsiteY49" fmla="*/ 2754595 h 4426091"/>
              <a:gd name="connsiteX50" fmla="*/ 2713871 w 5526344"/>
              <a:gd name="connsiteY50" fmla="*/ 2837722 h 4426091"/>
              <a:gd name="connsiteX51" fmla="*/ 2700016 w 5526344"/>
              <a:gd name="connsiteY51" fmla="*/ 2879286 h 4426091"/>
              <a:gd name="connsiteX52" fmla="*/ 2686162 w 5526344"/>
              <a:gd name="connsiteY52" fmla="*/ 2920850 h 4426091"/>
              <a:gd name="connsiteX53" fmla="*/ 2658453 w 5526344"/>
              <a:gd name="connsiteY53" fmla="*/ 3045541 h 4426091"/>
              <a:gd name="connsiteX54" fmla="*/ 2644598 w 5526344"/>
              <a:gd name="connsiteY54" fmla="*/ 3087104 h 4426091"/>
              <a:gd name="connsiteX55" fmla="*/ 2616889 w 5526344"/>
              <a:gd name="connsiteY55" fmla="*/ 3308777 h 4426091"/>
              <a:gd name="connsiteX56" fmla="*/ 2630744 w 5526344"/>
              <a:gd name="connsiteY56" fmla="*/ 3585868 h 4426091"/>
              <a:gd name="connsiteX57" fmla="*/ 2672307 w 5526344"/>
              <a:gd name="connsiteY57" fmla="*/ 3724413 h 4426091"/>
              <a:gd name="connsiteX58" fmla="*/ 2810853 w 5526344"/>
              <a:gd name="connsiteY58" fmla="*/ 3890668 h 4426091"/>
              <a:gd name="connsiteX59" fmla="*/ 2852416 w 5526344"/>
              <a:gd name="connsiteY59" fmla="*/ 3932231 h 4426091"/>
              <a:gd name="connsiteX60" fmla="*/ 2880126 w 5526344"/>
              <a:gd name="connsiteY60" fmla="*/ 3959941 h 4426091"/>
              <a:gd name="connsiteX61" fmla="*/ 2907835 w 5526344"/>
              <a:gd name="connsiteY61" fmla="*/ 4043068 h 4426091"/>
              <a:gd name="connsiteX62" fmla="*/ 2866271 w 5526344"/>
              <a:gd name="connsiteY62" fmla="*/ 4153904 h 4426091"/>
              <a:gd name="connsiteX63" fmla="*/ 2824707 w 5526344"/>
              <a:gd name="connsiteY63" fmla="*/ 4237031 h 4426091"/>
              <a:gd name="connsiteX64" fmla="*/ 2755435 w 5526344"/>
              <a:gd name="connsiteY64" fmla="*/ 4292450 h 4426091"/>
              <a:gd name="connsiteX65" fmla="*/ 2713871 w 5526344"/>
              <a:gd name="connsiteY65" fmla="*/ 4334013 h 4426091"/>
              <a:gd name="connsiteX66" fmla="*/ 2658453 w 5526344"/>
              <a:gd name="connsiteY66" fmla="*/ 4347868 h 4426091"/>
              <a:gd name="connsiteX67" fmla="*/ 2561471 w 5526344"/>
              <a:gd name="connsiteY67" fmla="*/ 4375577 h 4426091"/>
              <a:gd name="connsiteX68" fmla="*/ 2422926 w 5526344"/>
              <a:gd name="connsiteY68" fmla="*/ 4389431 h 4426091"/>
              <a:gd name="connsiteX69" fmla="*/ 1924162 w 5526344"/>
              <a:gd name="connsiteY69" fmla="*/ 4417141 h 4426091"/>
              <a:gd name="connsiteX70" fmla="*/ 1647071 w 5526344"/>
              <a:gd name="connsiteY70" fmla="*/ 4403286 h 4426091"/>
              <a:gd name="connsiteX71" fmla="*/ 1591653 w 5526344"/>
              <a:gd name="connsiteY71" fmla="*/ 4375577 h 4426091"/>
              <a:gd name="connsiteX72" fmla="*/ 1536235 w 5526344"/>
              <a:gd name="connsiteY72" fmla="*/ 4361722 h 4426091"/>
              <a:gd name="connsiteX73" fmla="*/ 1245289 w 5526344"/>
              <a:gd name="connsiteY73" fmla="*/ 4320159 h 4426091"/>
              <a:gd name="connsiteX74" fmla="*/ 1162162 w 5526344"/>
              <a:gd name="connsiteY74" fmla="*/ 4292450 h 4426091"/>
              <a:gd name="connsiteX75" fmla="*/ 1092889 w 5526344"/>
              <a:gd name="connsiteY75" fmla="*/ 4237031 h 4426091"/>
              <a:gd name="connsiteX76" fmla="*/ 1051326 w 5526344"/>
              <a:gd name="connsiteY76" fmla="*/ 4209322 h 4426091"/>
              <a:gd name="connsiteX77" fmla="*/ 995907 w 5526344"/>
              <a:gd name="connsiteY77" fmla="*/ 4140050 h 4426091"/>
              <a:gd name="connsiteX78" fmla="*/ 954344 w 5526344"/>
              <a:gd name="connsiteY78" fmla="*/ 4112341 h 4426091"/>
              <a:gd name="connsiteX79" fmla="*/ 912780 w 5526344"/>
              <a:gd name="connsiteY79" fmla="*/ 3946086 h 4426091"/>
              <a:gd name="connsiteX80" fmla="*/ 968198 w 5526344"/>
              <a:gd name="connsiteY80" fmla="*/ 3862959 h 4426091"/>
              <a:gd name="connsiteX81" fmla="*/ 954344 w 5526344"/>
              <a:gd name="connsiteY81" fmla="*/ 3779831 h 4426091"/>
              <a:gd name="connsiteX82" fmla="*/ 871216 w 5526344"/>
              <a:gd name="connsiteY82" fmla="*/ 3752122 h 4426091"/>
              <a:gd name="connsiteX83" fmla="*/ 829653 w 5526344"/>
              <a:gd name="connsiteY83" fmla="*/ 3724413 h 4426091"/>
              <a:gd name="connsiteX84" fmla="*/ 788089 w 5526344"/>
              <a:gd name="connsiteY84" fmla="*/ 3710559 h 4426091"/>
              <a:gd name="connsiteX85" fmla="*/ 746526 w 5526344"/>
              <a:gd name="connsiteY85" fmla="*/ 3682850 h 4426091"/>
              <a:gd name="connsiteX86" fmla="*/ 704962 w 5526344"/>
              <a:gd name="connsiteY86" fmla="*/ 3668995 h 4426091"/>
              <a:gd name="connsiteX87" fmla="*/ 621835 w 5526344"/>
              <a:gd name="connsiteY87" fmla="*/ 3613577 h 4426091"/>
              <a:gd name="connsiteX88" fmla="*/ 580271 w 5526344"/>
              <a:gd name="connsiteY88" fmla="*/ 3585868 h 4426091"/>
              <a:gd name="connsiteX89" fmla="*/ 524853 w 5526344"/>
              <a:gd name="connsiteY89" fmla="*/ 3558159 h 4426091"/>
              <a:gd name="connsiteX90" fmla="*/ 386307 w 5526344"/>
              <a:gd name="connsiteY90" fmla="*/ 3516595 h 4426091"/>
              <a:gd name="connsiteX91" fmla="*/ 303180 w 5526344"/>
              <a:gd name="connsiteY91" fmla="*/ 3502741 h 4426091"/>
              <a:gd name="connsiteX92" fmla="*/ 220053 w 5526344"/>
              <a:gd name="connsiteY92" fmla="*/ 3391904 h 4426091"/>
              <a:gd name="connsiteX93" fmla="*/ 178489 w 5526344"/>
              <a:gd name="connsiteY93" fmla="*/ 3322631 h 4426091"/>
              <a:gd name="connsiteX94" fmla="*/ 150780 w 5526344"/>
              <a:gd name="connsiteY94" fmla="*/ 3225650 h 4426091"/>
              <a:gd name="connsiteX95" fmla="*/ 136926 w 5526344"/>
              <a:gd name="connsiteY95" fmla="*/ 2976268 h 4426091"/>
              <a:gd name="connsiteX96" fmla="*/ 123071 w 5526344"/>
              <a:gd name="connsiteY96" fmla="*/ 2934704 h 4426091"/>
              <a:gd name="connsiteX97" fmla="*/ 109216 w 5526344"/>
              <a:gd name="connsiteY97" fmla="*/ 2879286 h 4426091"/>
              <a:gd name="connsiteX98" fmla="*/ 81507 w 5526344"/>
              <a:gd name="connsiteY98" fmla="*/ 2796159 h 4426091"/>
              <a:gd name="connsiteX99" fmla="*/ 67653 w 5526344"/>
              <a:gd name="connsiteY99" fmla="*/ 2754595 h 4426091"/>
              <a:gd name="connsiteX100" fmla="*/ 53798 w 5526344"/>
              <a:gd name="connsiteY100" fmla="*/ 2685322 h 4426091"/>
              <a:gd name="connsiteX101" fmla="*/ 39944 w 5526344"/>
              <a:gd name="connsiteY101" fmla="*/ 2491359 h 4426091"/>
              <a:gd name="connsiteX102" fmla="*/ 12235 w 5526344"/>
              <a:gd name="connsiteY102" fmla="*/ 2366668 h 4426091"/>
              <a:gd name="connsiteX103" fmla="*/ 67653 w 5526344"/>
              <a:gd name="connsiteY103" fmla="*/ 2131141 h 4426091"/>
              <a:gd name="connsiteX104" fmla="*/ 192344 w 5526344"/>
              <a:gd name="connsiteY104" fmla="*/ 2144995 h 4426091"/>
              <a:gd name="connsiteX105" fmla="*/ 247762 w 5526344"/>
              <a:gd name="connsiteY105" fmla="*/ 2228122 h 4426091"/>
              <a:gd name="connsiteX106" fmla="*/ 289326 w 5526344"/>
              <a:gd name="connsiteY106" fmla="*/ 2352813 h 4426091"/>
              <a:gd name="connsiteX107" fmla="*/ 303180 w 5526344"/>
              <a:gd name="connsiteY107" fmla="*/ 2394377 h 4426091"/>
              <a:gd name="connsiteX108" fmla="*/ 330889 w 5526344"/>
              <a:gd name="connsiteY108" fmla="*/ 2491359 h 4426091"/>
              <a:gd name="connsiteX109" fmla="*/ 414016 w 5526344"/>
              <a:gd name="connsiteY109" fmla="*/ 2546777 h 4426091"/>
              <a:gd name="connsiteX110" fmla="*/ 497144 w 5526344"/>
              <a:gd name="connsiteY110" fmla="*/ 2574486 h 4426091"/>
              <a:gd name="connsiteX111" fmla="*/ 926635 w 5526344"/>
              <a:gd name="connsiteY111" fmla="*/ 2546777 h 4426091"/>
              <a:gd name="connsiteX112" fmla="*/ 1009762 w 5526344"/>
              <a:gd name="connsiteY112" fmla="*/ 2505213 h 4426091"/>
              <a:gd name="connsiteX113" fmla="*/ 1092889 w 5526344"/>
              <a:gd name="connsiteY113" fmla="*/ 2477504 h 4426091"/>
              <a:gd name="connsiteX114" fmla="*/ 1148307 w 5526344"/>
              <a:gd name="connsiteY114" fmla="*/ 2449795 h 4426091"/>
              <a:gd name="connsiteX115" fmla="*/ 1203726 w 5526344"/>
              <a:gd name="connsiteY115" fmla="*/ 2435941 h 4426091"/>
              <a:gd name="connsiteX116" fmla="*/ 1300707 w 5526344"/>
              <a:gd name="connsiteY116" fmla="*/ 2408231 h 4426091"/>
              <a:gd name="connsiteX117" fmla="*/ 1342271 w 5526344"/>
              <a:gd name="connsiteY117" fmla="*/ 2380522 h 4426091"/>
              <a:gd name="connsiteX118" fmla="*/ 1702489 w 5526344"/>
              <a:gd name="connsiteY118" fmla="*/ 2338959 h 4426091"/>
              <a:gd name="connsiteX119" fmla="*/ 1868744 w 5526344"/>
              <a:gd name="connsiteY119" fmla="*/ 2283541 h 4426091"/>
              <a:gd name="connsiteX120" fmla="*/ 1951871 w 5526344"/>
              <a:gd name="connsiteY120" fmla="*/ 2255831 h 4426091"/>
              <a:gd name="connsiteX121" fmla="*/ 2339798 w 5526344"/>
              <a:gd name="connsiteY121" fmla="*/ 2228122 h 4426091"/>
              <a:gd name="connsiteX122" fmla="*/ 2852416 w 5526344"/>
              <a:gd name="connsiteY122" fmla="*/ 2186559 h 4426091"/>
              <a:gd name="connsiteX123" fmla="*/ 3226489 w 5526344"/>
              <a:gd name="connsiteY123" fmla="*/ 2200413 h 4426091"/>
              <a:gd name="connsiteX124" fmla="*/ 3794526 w 5526344"/>
              <a:gd name="connsiteY124" fmla="*/ 2172704 h 4426091"/>
              <a:gd name="connsiteX125" fmla="*/ 3836089 w 5526344"/>
              <a:gd name="connsiteY125" fmla="*/ 2158850 h 4426091"/>
              <a:gd name="connsiteX126" fmla="*/ 3933071 w 5526344"/>
              <a:gd name="connsiteY126" fmla="*/ 2020304 h 4426091"/>
              <a:gd name="connsiteX127" fmla="*/ 3960780 w 5526344"/>
              <a:gd name="connsiteY127" fmla="*/ 1978741 h 4426091"/>
              <a:gd name="connsiteX128" fmla="*/ 4016198 w 5526344"/>
              <a:gd name="connsiteY128" fmla="*/ 1909468 h 4426091"/>
              <a:gd name="connsiteX129" fmla="*/ 4030053 w 5526344"/>
              <a:gd name="connsiteY129" fmla="*/ 1867904 h 4426091"/>
              <a:gd name="connsiteX130" fmla="*/ 4085471 w 5526344"/>
              <a:gd name="connsiteY130" fmla="*/ 1784777 h 4426091"/>
              <a:gd name="connsiteX131" fmla="*/ 4113180 w 5526344"/>
              <a:gd name="connsiteY131" fmla="*/ 1646231 h 4426091"/>
              <a:gd name="connsiteX132" fmla="*/ 4127035 w 5526344"/>
              <a:gd name="connsiteY132" fmla="*/ 1604668 h 4426091"/>
              <a:gd name="connsiteX133" fmla="*/ 4140889 w 5526344"/>
              <a:gd name="connsiteY133" fmla="*/ 1549250 h 4426091"/>
              <a:gd name="connsiteX134" fmla="*/ 4168598 w 5526344"/>
              <a:gd name="connsiteY134" fmla="*/ 1493831 h 4426091"/>
              <a:gd name="connsiteX135" fmla="*/ 4210162 w 5526344"/>
              <a:gd name="connsiteY135" fmla="*/ 1410704 h 4426091"/>
              <a:gd name="connsiteX136" fmla="*/ 4237871 w 5526344"/>
              <a:gd name="connsiteY136" fmla="*/ 1327577 h 4426091"/>
              <a:gd name="connsiteX137" fmla="*/ 4251726 w 5526344"/>
              <a:gd name="connsiteY137" fmla="*/ 1286013 h 4426091"/>
              <a:gd name="connsiteX138" fmla="*/ 4265580 w 5526344"/>
              <a:gd name="connsiteY138" fmla="*/ 1133613 h 4426091"/>
              <a:gd name="connsiteX139" fmla="*/ 4279435 w 5526344"/>
              <a:gd name="connsiteY139" fmla="*/ 953504 h 4426091"/>
              <a:gd name="connsiteX140" fmla="*/ 4293289 w 5526344"/>
              <a:gd name="connsiteY140" fmla="*/ 842668 h 4426091"/>
              <a:gd name="connsiteX141" fmla="*/ 4307144 w 5526344"/>
              <a:gd name="connsiteY141" fmla="*/ 343904 h 4426091"/>
              <a:gd name="connsiteX142" fmla="*/ 4390271 w 5526344"/>
              <a:gd name="connsiteY142" fmla="*/ 316195 h 4426091"/>
              <a:gd name="connsiteX143" fmla="*/ 4639653 w 5526344"/>
              <a:gd name="connsiteY143" fmla="*/ 330050 h 4426091"/>
              <a:gd name="connsiteX144" fmla="*/ 4681216 w 5526344"/>
              <a:gd name="connsiteY144" fmla="*/ 343904 h 4426091"/>
              <a:gd name="connsiteX145" fmla="*/ 4708926 w 5526344"/>
              <a:gd name="connsiteY145" fmla="*/ 371613 h 4426091"/>
              <a:gd name="connsiteX146" fmla="*/ 4722780 w 5526344"/>
              <a:gd name="connsiteY146" fmla="*/ 413177 h 4426091"/>
              <a:gd name="connsiteX147" fmla="*/ 4778198 w 5526344"/>
              <a:gd name="connsiteY147" fmla="*/ 496304 h 4426091"/>
              <a:gd name="connsiteX148" fmla="*/ 4778198 w 5526344"/>
              <a:gd name="connsiteY148" fmla="*/ 662559 h 44260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</a:cxnLst>
            <a:rect l="l" t="t" r="r" b="b"/>
            <a:pathLst>
              <a:path w="5526344" h="4426091">
                <a:moveTo>
                  <a:pt x="2492198" y="108377"/>
                </a:moveTo>
                <a:lnTo>
                  <a:pt x="2783144" y="94522"/>
                </a:lnTo>
                <a:cubicBezTo>
                  <a:pt x="2986300" y="88271"/>
                  <a:pt x="3189783" y="91541"/>
                  <a:pt x="3392744" y="80668"/>
                </a:cubicBezTo>
                <a:cubicBezTo>
                  <a:pt x="3448846" y="77663"/>
                  <a:pt x="3502869" y="55399"/>
                  <a:pt x="3558998" y="52959"/>
                </a:cubicBezTo>
                <a:cubicBezTo>
                  <a:pt x="3822026" y="41523"/>
                  <a:pt x="4085471" y="43722"/>
                  <a:pt x="4348707" y="39104"/>
                </a:cubicBezTo>
                <a:cubicBezTo>
                  <a:pt x="4616775" y="-27909"/>
                  <a:pt x="4467483" y="4264"/>
                  <a:pt x="5082998" y="39104"/>
                </a:cubicBezTo>
                <a:cubicBezTo>
                  <a:pt x="5103618" y="40271"/>
                  <a:pt x="5119433" y="58677"/>
                  <a:pt x="5138416" y="66813"/>
                </a:cubicBezTo>
                <a:cubicBezTo>
                  <a:pt x="5151839" y="72566"/>
                  <a:pt x="5166557" y="74915"/>
                  <a:pt x="5179980" y="80668"/>
                </a:cubicBezTo>
                <a:cubicBezTo>
                  <a:pt x="5299808" y="132023"/>
                  <a:pt x="5179496" y="89744"/>
                  <a:pt x="5276962" y="122231"/>
                </a:cubicBezTo>
                <a:cubicBezTo>
                  <a:pt x="5286198" y="131468"/>
                  <a:pt x="5296511" y="139741"/>
                  <a:pt x="5304671" y="149941"/>
                </a:cubicBezTo>
                <a:cubicBezTo>
                  <a:pt x="5392384" y="259584"/>
                  <a:pt x="5256940" y="110416"/>
                  <a:pt x="5373944" y="246922"/>
                </a:cubicBezTo>
                <a:cubicBezTo>
                  <a:pt x="5386695" y="261798"/>
                  <a:pt x="5403478" y="273020"/>
                  <a:pt x="5415507" y="288486"/>
                </a:cubicBezTo>
                <a:cubicBezTo>
                  <a:pt x="5435953" y="314773"/>
                  <a:pt x="5470926" y="371613"/>
                  <a:pt x="5470926" y="371613"/>
                </a:cubicBezTo>
                <a:cubicBezTo>
                  <a:pt x="5475544" y="385468"/>
                  <a:pt x="5480768" y="399135"/>
                  <a:pt x="5484780" y="413177"/>
                </a:cubicBezTo>
                <a:cubicBezTo>
                  <a:pt x="5490011" y="431486"/>
                  <a:pt x="5492614" y="450531"/>
                  <a:pt x="5498635" y="468595"/>
                </a:cubicBezTo>
                <a:cubicBezTo>
                  <a:pt x="5506500" y="492188"/>
                  <a:pt x="5517108" y="514777"/>
                  <a:pt x="5526344" y="537868"/>
                </a:cubicBezTo>
                <a:cubicBezTo>
                  <a:pt x="5521726" y="667177"/>
                  <a:pt x="5520560" y="796656"/>
                  <a:pt x="5512489" y="925795"/>
                </a:cubicBezTo>
                <a:cubicBezTo>
                  <a:pt x="5510756" y="953520"/>
                  <a:pt x="5492643" y="995256"/>
                  <a:pt x="5484780" y="1022777"/>
                </a:cubicBezTo>
                <a:cubicBezTo>
                  <a:pt x="5483673" y="1026652"/>
                  <a:pt x="5464454" y="1110530"/>
                  <a:pt x="5457071" y="1119759"/>
                </a:cubicBezTo>
                <a:cubicBezTo>
                  <a:pt x="5446669" y="1132761"/>
                  <a:pt x="5429362" y="1138232"/>
                  <a:pt x="5415507" y="1147468"/>
                </a:cubicBezTo>
                <a:cubicBezTo>
                  <a:pt x="5397034" y="1175177"/>
                  <a:pt x="5370620" y="1199002"/>
                  <a:pt x="5360089" y="1230595"/>
                </a:cubicBezTo>
                <a:cubicBezTo>
                  <a:pt x="5348821" y="1264401"/>
                  <a:pt x="5345384" y="1286864"/>
                  <a:pt x="5318526" y="1313722"/>
                </a:cubicBezTo>
                <a:cubicBezTo>
                  <a:pt x="5246512" y="1385735"/>
                  <a:pt x="5304097" y="1300585"/>
                  <a:pt x="5249253" y="1369141"/>
                </a:cubicBezTo>
                <a:cubicBezTo>
                  <a:pt x="5203678" y="1426111"/>
                  <a:pt x="5245905" y="1402583"/>
                  <a:pt x="5179980" y="1424559"/>
                </a:cubicBezTo>
                <a:cubicBezTo>
                  <a:pt x="5136069" y="1490425"/>
                  <a:pt x="5168068" y="1460856"/>
                  <a:pt x="5069144" y="1493831"/>
                </a:cubicBezTo>
                <a:cubicBezTo>
                  <a:pt x="5055289" y="1498449"/>
                  <a:pt x="5042168" y="1506991"/>
                  <a:pt x="5027580" y="1507686"/>
                </a:cubicBezTo>
                <a:lnTo>
                  <a:pt x="4445689" y="1535395"/>
                </a:lnTo>
                <a:cubicBezTo>
                  <a:pt x="4407114" y="1540217"/>
                  <a:pt x="4279914" y="1555460"/>
                  <a:pt x="4237871" y="1563104"/>
                </a:cubicBezTo>
                <a:cubicBezTo>
                  <a:pt x="4199606" y="1570061"/>
                  <a:pt x="4176495" y="1578945"/>
                  <a:pt x="4140889" y="1590813"/>
                </a:cubicBezTo>
                <a:cubicBezTo>
                  <a:pt x="4127035" y="1600049"/>
                  <a:pt x="4114542" y="1611759"/>
                  <a:pt x="4099326" y="1618522"/>
                </a:cubicBezTo>
                <a:cubicBezTo>
                  <a:pt x="4072635" y="1630385"/>
                  <a:pt x="4016198" y="1646231"/>
                  <a:pt x="4016198" y="1646231"/>
                </a:cubicBezTo>
                <a:cubicBezTo>
                  <a:pt x="3983375" y="1679056"/>
                  <a:pt x="3952362" y="1713692"/>
                  <a:pt x="3905362" y="1729359"/>
                </a:cubicBezTo>
                <a:cubicBezTo>
                  <a:pt x="3795585" y="1765951"/>
                  <a:pt x="3851045" y="1752266"/>
                  <a:pt x="3739107" y="1770922"/>
                </a:cubicBezTo>
                <a:cubicBezTo>
                  <a:pt x="3720634" y="1780158"/>
                  <a:pt x="3700873" y="1787175"/>
                  <a:pt x="3683689" y="1798631"/>
                </a:cubicBezTo>
                <a:cubicBezTo>
                  <a:pt x="3672821" y="1805877"/>
                  <a:pt x="3666430" y="1818504"/>
                  <a:pt x="3655980" y="1826341"/>
                </a:cubicBezTo>
                <a:cubicBezTo>
                  <a:pt x="3579758" y="1883508"/>
                  <a:pt x="3596089" y="1874014"/>
                  <a:pt x="3531289" y="1895613"/>
                </a:cubicBezTo>
                <a:cubicBezTo>
                  <a:pt x="3517435" y="1904849"/>
                  <a:pt x="3502728" y="1912920"/>
                  <a:pt x="3489726" y="1923322"/>
                </a:cubicBezTo>
                <a:cubicBezTo>
                  <a:pt x="3479526" y="1931482"/>
                  <a:pt x="3473699" y="1945189"/>
                  <a:pt x="3462016" y="1951031"/>
                </a:cubicBezTo>
                <a:cubicBezTo>
                  <a:pt x="3435892" y="1964093"/>
                  <a:pt x="3406598" y="1969504"/>
                  <a:pt x="3378889" y="1978741"/>
                </a:cubicBezTo>
                <a:lnTo>
                  <a:pt x="3337326" y="1992595"/>
                </a:lnTo>
                <a:cubicBezTo>
                  <a:pt x="3263432" y="2103434"/>
                  <a:pt x="3360418" y="1969503"/>
                  <a:pt x="3268053" y="2061868"/>
                </a:cubicBezTo>
                <a:cubicBezTo>
                  <a:pt x="3205386" y="2124535"/>
                  <a:pt x="3279696" y="2090313"/>
                  <a:pt x="3198780" y="2117286"/>
                </a:cubicBezTo>
                <a:cubicBezTo>
                  <a:pt x="3147980" y="2193486"/>
                  <a:pt x="3198780" y="2128832"/>
                  <a:pt x="3129507" y="2186559"/>
                </a:cubicBezTo>
                <a:cubicBezTo>
                  <a:pt x="3060320" y="2244215"/>
                  <a:pt x="3119425" y="2217628"/>
                  <a:pt x="3046380" y="2241977"/>
                </a:cubicBezTo>
                <a:cubicBezTo>
                  <a:pt x="3037144" y="2260450"/>
                  <a:pt x="3032271" y="2281852"/>
                  <a:pt x="3018671" y="2297395"/>
                </a:cubicBezTo>
                <a:cubicBezTo>
                  <a:pt x="2857416" y="2481685"/>
                  <a:pt x="3010274" y="2261499"/>
                  <a:pt x="2921689" y="2394377"/>
                </a:cubicBezTo>
                <a:cubicBezTo>
                  <a:pt x="2886869" y="2498843"/>
                  <a:pt x="2933838" y="2370082"/>
                  <a:pt x="2880126" y="2477504"/>
                </a:cubicBezTo>
                <a:cubicBezTo>
                  <a:pt x="2822793" y="2592168"/>
                  <a:pt x="2925052" y="2430336"/>
                  <a:pt x="2838562" y="2574486"/>
                </a:cubicBezTo>
                <a:cubicBezTo>
                  <a:pt x="2821428" y="2603042"/>
                  <a:pt x="2793675" y="2626020"/>
                  <a:pt x="2783144" y="2657613"/>
                </a:cubicBezTo>
                <a:cubicBezTo>
                  <a:pt x="2738542" y="2791414"/>
                  <a:pt x="2810065" y="2583382"/>
                  <a:pt x="2741580" y="2754595"/>
                </a:cubicBezTo>
                <a:cubicBezTo>
                  <a:pt x="2730732" y="2781714"/>
                  <a:pt x="2723107" y="2810013"/>
                  <a:pt x="2713871" y="2837722"/>
                </a:cubicBezTo>
                <a:lnTo>
                  <a:pt x="2700016" y="2879286"/>
                </a:lnTo>
                <a:cubicBezTo>
                  <a:pt x="2695398" y="2893141"/>
                  <a:pt x="2689026" y="2906530"/>
                  <a:pt x="2686162" y="2920850"/>
                </a:cubicBezTo>
                <a:cubicBezTo>
                  <a:pt x="2676642" y="2968448"/>
                  <a:pt x="2671493" y="2999902"/>
                  <a:pt x="2658453" y="3045541"/>
                </a:cubicBezTo>
                <a:cubicBezTo>
                  <a:pt x="2654441" y="3059583"/>
                  <a:pt x="2649216" y="3073250"/>
                  <a:pt x="2644598" y="3087104"/>
                </a:cubicBezTo>
                <a:cubicBezTo>
                  <a:pt x="2633192" y="3155544"/>
                  <a:pt x="2616889" y="3242184"/>
                  <a:pt x="2616889" y="3308777"/>
                </a:cubicBezTo>
                <a:cubicBezTo>
                  <a:pt x="2616889" y="3401256"/>
                  <a:pt x="2623064" y="3493708"/>
                  <a:pt x="2630744" y="3585868"/>
                </a:cubicBezTo>
                <a:cubicBezTo>
                  <a:pt x="2632588" y="3607997"/>
                  <a:pt x="2667865" y="3717750"/>
                  <a:pt x="2672307" y="3724413"/>
                </a:cubicBezTo>
                <a:cubicBezTo>
                  <a:pt x="2749463" y="3840146"/>
                  <a:pt x="2704178" y="3783993"/>
                  <a:pt x="2810853" y="3890668"/>
                </a:cubicBezTo>
                <a:lnTo>
                  <a:pt x="2852416" y="3932231"/>
                </a:lnTo>
                <a:lnTo>
                  <a:pt x="2880126" y="3959941"/>
                </a:lnTo>
                <a:cubicBezTo>
                  <a:pt x="2889362" y="3987650"/>
                  <a:pt x="2913563" y="4014427"/>
                  <a:pt x="2907835" y="4043068"/>
                </a:cubicBezTo>
                <a:cubicBezTo>
                  <a:pt x="2881104" y="4176719"/>
                  <a:pt x="2913838" y="4058772"/>
                  <a:pt x="2866271" y="4153904"/>
                </a:cubicBezTo>
                <a:cubicBezTo>
                  <a:pt x="2832125" y="4222195"/>
                  <a:pt x="2877648" y="4170854"/>
                  <a:pt x="2824707" y="4237031"/>
                </a:cubicBezTo>
                <a:cubicBezTo>
                  <a:pt x="2792460" y="4277340"/>
                  <a:pt x="2798643" y="4256443"/>
                  <a:pt x="2755435" y="4292450"/>
                </a:cubicBezTo>
                <a:cubicBezTo>
                  <a:pt x="2740383" y="4304993"/>
                  <a:pt x="2730883" y="4324292"/>
                  <a:pt x="2713871" y="4334013"/>
                </a:cubicBezTo>
                <a:cubicBezTo>
                  <a:pt x="2697339" y="4343460"/>
                  <a:pt x="2676762" y="4342637"/>
                  <a:pt x="2658453" y="4347868"/>
                </a:cubicBezTo>
                <a:cubicBezTo>
                  <a:pt x="2618986" y="4359144"/>
                  <a:pt x="2604770" y="4369391"/>
                  <a:pt x="2561471" y="4375577"/>
                </a:cubicBezTo>
                <a:cubicBezTo>
                  <a:pt x="2515525" y="4382141"/>
                  <a:pt x="2469108" y="4384813"/>
                  <a:pt x="2422926" y="4389431"/>
                </a:cubicBezTo>
                <a:cubicBezTo>
                  <a:pt x="2240825" y="4450133"/>
                  <a:pt x="2353068" y="4417141"/>
                  <a:pt x="1924162" y="4417141"/>
                </a:cubicBezTo>
                <a:cubicBezTo>
                  <a:pt x="1831683" y="4417141"/>
                  <a:pt x="1739435" y="4407904"/>
                  <a:pt x="1647071" y="4403286"/>
                </a:cubicBezTo>
                <a:cubicBezTo>
                  <a:pt x="1628598" y="4394050"/>
                  <a:pt x="1610991" y="4382829"/>
                  <a:pt x="1591653" y="4375577"/>
                </a:cubicBezTo>
                <a:cubicBezTo>
                  <a:pt x="1573824" y="4368891"/>
                  <a:pt x="1554950" y="4365231"/>
                  <a:pt x="1536235" y="4361722"/>
                </a:cubicBezTo>
                <a:cubicBezTo>
                  <a:pt x="1385324" y="4333426"/>
                  <a:pt x="1383693" y="4335537"/>
                  <a:pt x="1245289" y="4320159"/>
                </a:cubicBezTo>
                <a:cubicBezTo>
                  <a:pt x="1217580" y="4310923"/>
                  <a:pt x="1186464" y="4308651"/>
                  <a:pt x="1162162" y="4292450"/>
                </a:cubicBezTo>
                <a:cubicBezTo>
                  <a:pt x="1034244" y="4207172"/>
                  <a:pt x="1191589" y="4315993"/>
                  <a:pt x="1092889" y="4237031"/>
                </a:cubicBezTo>
                <a:cubicBezTo>
                  <a:pt x="1079887" y="4226629"/>
                  <a:pt x="1064328" y="4219724"/>
                  <a:pt x="1051326" y="4209322"/>
                </a:cubicBezTo>
                <a:cubicBezTo>
                  <a:pt x="982770" y="4154477"/>
                  <a:pt x="1067921" y="4212064"/>
                  <a:pt x="995907" y="4140050"/>
                </a:cubicBezTo>
                <a:cubicBezTo>
                  <a:pt x="984133" y="4128276"/>
                  <a:pt x="968198" y="4121577"/>
                  <a:pt x="954344" y="4112341"/>
                </a:cubicBezTo>
                <a:cubicBezTo>
                  <a:pt x="904497" y="4037569"/>
                  <a:pt x="875609" y="4035298"/>
                  <a:pt x="912780" y="3946086"/>
                </a:cubicBezTo>
                <a:cubicBezTo>
                  <a:pt x="925588" y="3915346"/>
                  <a:pt x="968198" y="3862959"/>
                  <a:pt x="968198" y="3862959"/>
                </a:cubicBezTo>
                <a:cubicBezTo>
                  <a:pt x="963580" y="3835250"/>
                  <a:pt x="972842" y="3800972"/>
                  <a:pt x="954344" y="3779831"/>
                </a:cubicBezTo>
                <a:cubicBezTo>
                  <a:pt x="935110" y="3757850"/>
                  <a:pt x="895519" y="3768324"/>
                  <a:pt x="871216" y="3752122"/>
                </a:cubicBezTo>
                <a:cubicBezTo>
                  <a:pt x="857362" y="3742886"/>
                  <a:pt x="844546" y="3731859"/>
                  <a:pt x="829653" y="3724413"/>
                </a:cubicBezTo>
                <a:cubicBezTo>
                  <a:pt x="816591" y="3717882"/>
                  <a:pt x="801944" y="3715177"/>
                  <a:pt x="788089" y="3710559"/>
                </a:cubicBezTo>
                <a:cubicBezTo>
                  <a:pt x="774235" y="3701323"/>
                  <a:pt x="761419" y="3690297"/>
                  <a:pt x="746526" y="3682850"/>
                </a:cubicBezTo>
                <a:cubicBezTo>
                  <a:pt x="733464" y="3676319"/>
                  <a:pt x="717728" y="3676087"/>
                  <a:pt x="704962" y="3668995"/>
                </a:cubicBezTo>
                <a:cubicBezTo>
                  <a:pt x="675851" y="3652822"/>
                  <a:pt x="649544" y="3632050"/>
                  <a:pt x="621835" y="3613577"/>
                </a:cubicBezTo>
                <a:cubicBezTo>
                  <a:pt x="607980" y="3604341"/>
                  <a:pt x="595164" y="3593315"/>
                  <a:pt x="580271" y="3585868"/>
                </a:cubicBezTo>
                <a:cubicBezTo>
                  <a:pt x="561798" y="3576632"/>
                  <a:pt x="544029" y="3565829"/>
                  <a:pt x="524853" y="3558159"/>
                </a:cubicBezTo>
                <a:cubicBezTo>
                  <a:pt x="489513" y="3544023"/>
                  <a:pt x="427131" y="3524760"/>
                  <a:pt x="386307" y="3516595"/>
                </a:cubicBezTo>
                <a:cubicBezTo>
                  <a:pt x="358761" y="3511086"/>
                  <a:pt x="330889" y="3507359"/>
                  <a:pt x="303180" y="3502741"/>
                </a:cubicBezTo>
                <a:cubicBezTo>
                  <a:pt x="270358" y="3469917"/>
                  <a:pt x="235719" y="3438900"/>
                  <a:pt x="220053" y="3391904"/>
                </a:cubicBezTo>
                <a:cubicBezTo>
                  <a:pt x="202067" y="3337949"/>
                  <a:pt x="216524" y="3360668"/>
                  <a:pt x="178489" y="3322631"/>
                </a:cubicBezTo>
                <a:cubicBezTo>
                  <a:pt x="170289" y="3298030"/>
                  <a:pt x="152954" y="3249566"/>
                  <a:pt x="150780" y="3225650"/>
                </a:cubicBezTo>
                <a:cubicBezTo>
                  <a:pt x="143242" y="3142736"/>
                  <a:pt x="144819" y="3059148"/>
                  <a:pt x="136926" y="2976268"/>
                </a:cubicBezTo>
                <a:cubicBezTo>
                  <a:pt x="135541" y="2961730"/>
                  <a:pt x="127083" y="2948746"/>
                  <a:pt x="123071" y="2934704"/>
                </a:cubicBezTo>
                <a:cubicBezTo>
                  <a:pt x="117840" y="2916395"/>
                  <a:pt x="114688" y="2897524"/>
                  <a:pt x="109216" y="2879286"/>
                </a:cubicBezTo>
                <a:cubicBezTo>
                  <a:pt x="100823" y="2851310"/>
                  <a:pt x="90743" y="2823868"/>
                  <a:pt x="81507" y="2796159"/>
                </a:cubicBezTo>
                <a:cubicBezTo>
                  <a:pt x="76889" y="2782304"/>
                  <a:pt x="70517" y="2768915"/>
                  <a:pt x="67653" y="2754595"/>
                </a:cubicBezTo>
                <a:lnTo>
                  <a:pt x="53798" y="2685322"/>
                </a:lnTo>
                <a:cubicBezTo>
                  <a:pt x="49180" y="2620668"/>
                  <a:pt x="46730" y="2555822"/>
                  <a:pt x="39944" y="2491359"/>
                </a:cubicBezTo>
                <a:cubicBezTo>
                  <a:pt x="36747" y="2460985"/>
                  <a:pt x="20163" y="2398380"/>
                  <a:pt x="12235" y="2366668"/>
                </a:cubicBezTo>
                <a:cubicBezTo>
                  <a:pt x="15193" y="2319334"/>
                  <a:pt x="-41818" y="2131141"/>
                  <a:pt x="67653" y="2131141"/>
                </a:cubicBezTo>
                <a:cubicBezTo>
                  <a:pt x="109472" y="2131141"/>
                  <a:pt x="150780" y="2140377"/>
                  <a:pt x="192344" y="2144995"/>
                </a:cubicBezTo>
                <a:cubicBezTo>
                  <a:pt x="210817" y="2172704"/>
                  <a:pt x="237231" y="2196529"/>
                  <a:pt x="247762" y="2228122"/>
                </a:cubicBezTo>
                <a:lnTo>
                  <a:pt x="289326" y="2352813"/>
                </a:lnTo>
                <a:cubicBezTo>
                  <a:pt x="293944" y="2366668"/>
                  <a:pt x="299638" y="2380209"/>
                  <a:pt x="303180" y="2394377"/>
                </a:cubicBezTo>
                <a:cubicBezTo>
                  <a:pt x="303299" y="2394854"/>
                  <a:pt x="324266" y="2484735"/>
                  <a:pt x="330889" y="2491359"/>
                </a:cubicBezTo>
                <a:cubicBezTo>
                  <a:pt x="354437" y="2514907"/>
                  <a:pt x="382423" y="2536246"/>
                  <a:pt x="414016" y="2546777"/>
                </a:cubicBezTo>
                <a:lnTo>
                  <a:pt x="497144" y="2574486"/>
                </a:lnTo>
                <a:cubicBezTo>
                  <a:pt x="624368" y="2569397"/>
                  <a:pt x="789633" y="2577222"/>
                  <a:pt x="926635" y="2546777"/>
                </a:cubicBezTo>
                <a:cubicBezTo>
                  <a:pt x="1002420" y="2529936"/>
                  <a:pt x="935039" y="2538423"/>
                  <a:pt x="1009762" y="2505213"/>
                </a:cubicBezTo>
                <a:cubicBezTo>
                  <a:pt x="1036452" y="2493351"/>
                  <a:pt x="1066765" y="2490566"/>
                  <a:pt x="1092889" y="2477504"/>
                </a:cubicBezTo>
                <a:cubicBezTo>
                  <a:pt x="1111362" y="2468268"/>
                  <a:pt x="1128969" y="2457047"/>
                  <a:pt x="1148307" y="2449795"/>
                </a:cubicBezTo>
                <a:cubicBezTo>
                  <a:pt x="1166136" y="2443109"/>
                  <a:pt x="1185417" y="2441172"/>
                  <a:pt x="1203726" y="2435941"/>
                </a:cubicBezTo>
                <a:cubicBezTo>
                  <a:pt x="1342908" y="2396175"/>
                  <a:pt x="1127393" y="2451561"/>
                  <a:pt x="1300707" y="2408231"/>
                </a:cubicBezTo>
                <a:cubicBezTo>
                  <a:pt x="1314562" y="2398995"/>
                  <a:pt x="1326182" y="2384812"/>
                  <a:pt x="1342271" y="2380522"/>
                </a:cubicBezTo>
                <a:cubicBezTo>
                  <a:pt x="1454561" y="2350578"/>
                  <a:pt x="1588511" y="2347100"/>
                  <a:pt x="1702489" y="2338959"/>
                </a:cubicBezTo>
                <a:lnTo>
                  <a:pt x="1868744" y="2283541"/>
                </a:lnTo>
                <a:cubicBezTo>
                  <a:pt x="1868746" y="2283540"/>
                  <a:pt x="1951869" y="2255831"/>
                  <a:pt x="1951871" y="2255831"/>
                </a:cubicBezTo>
                <a:cubicBezTo>
                  <a:pt x="2201202" y="2236652"/>
                  <a:pt x="2071900" y="2245982"/>
                  <a:pt x="2339798" y="2228122"/>
                </a:cubicBezTo>
                <a:cubicBezTo>
                  <a:pt x="2620028" y="2181417"/>
                  <a:pt x="2449915" y="2202658"/>
                  <a:pt x="2852416" y="2186559"/>
                </a:cubicBezTo>
                <a:cubicBezTo>
                  <a:pt x="2977107" y="2191177"/>
                  <a:pt x="3101713" y="2200413"/>
                  <a:pt x="3226489" y="2200413"/>
                </a:cubicBezTo>
                <a:cubicBezTo>
                  <a:pt x="3324394" y="2200413"/>
                  <a:pt x="3624006" y="2210597"/>
                  <a:pt x="3794526" y="2172704"/>
                </a:cubicBezTo>
                <a:cubicBezTo>
                  <a:pt x="3808782" y="2169536"/>
                  <a:pt x="3822235" y="2163468"/>
                  <a:pt x="3836089" y="2158850"/>
                </a:cubicBezTo>
                <a:cubicBezTo>
                  <a:pt x="3897636" y="2076787"/>
                  <a:pt x="3864842" y="2122647"/>
                  <a:pt x="3933071" y="2020304"/>
                </a:cubicBezTo>
                <a:cubicBezTo>
                  <a:pt x="3942307" y="2006450"/>
                  <a:pt x="3949006" y="1990515"/>
                  <a:pt x="3960780" y="1978741"/>
                </a:cubicBezTo>
                <a:cubicBezTo>
                  <a:pt x="3986551" y="1952969"/>
                  <a:pt x="3998721" y="1944421"/>
                  <a:pt x="4016198" y="1909468"/>
                </a:cubicBezTo>
                <a:cubicBezTo>
                  <a:pt x="4022729" y="1896406"/>
                  <a:pt x="4022961" y="1880670"/>
                  <a:pt x="4030053" y="1867904"/>
                </a:cubicBezTo>
                <a:cubicBezTo>
                  <a:pt x="4046226" y="1838793"/>
                  <a:pt x="4085471" y="1784777"/>
                  <a:pt x="4085471" y="1784777"/>
                </a:cubicBezTo>
                <a:cubicBezTo>
                  <a:pt x="4094707" y="1738595"/>
                  <a:pt x="4098286" y="1690911"/>
                  <a:pt x="4113180" y="1646231"/>
                </a:cubicBezTo>
                <a:cubicBezTo>
                  <a:pt x="4117798" y="1632377"/>
                  <a:pt x="4123023" y="1618710"/>
                  <a:pt x="4127035" y="1604668"/>
                </a:cubicBezTo>
                <a:cubicBezTo>
                  <a:pt x="4132266" y="1586359"/>
                  <a:pt x="4134203" y="1567079"/>
                  <a:pt x="4140889" y="1549250"/>
                </a:cubicBezTo>
                <a:cubicBezTo>
                  <a:pt x="4148141" y="1529912"/>
                  <a:pt x="4160462" y="1512814"/>
                  <a:pt x="4168598" y="1493831"/>
                </a:cubicBezTo>
                <a:cubicBezTo>
                  <a:pt x="4203013" y="1413530"/>
                  <a:pt x="4156914" y="1490577"/>
                  <a:pt x="4210162" y="1410704"/>
                </a:cubicBezTo>
                <a:lnTo>
                  <a:pt x="4237871" y="1327577"/>
                </a:lnTo>
                <a:lnTo>
                  <a:pt x="4251726" y="1286013"/>
                </a:lnTo>
                <a:cubicBezTo>
                  <a:pt x="4256344" y="1235213"/>
                  <a:pt x="4261344" y="1184446"/>
                  <a:pt x="4265580" y="1133613"/>
                </a:cubicBezTo>
                <a:cubicBezTo>
                  <a:pt x="4270580" y="1073607"/>
                  <a:pt x="4273726" y="1013446"/>
                  <a:pt x="4279435" y="953504"/>
                </a:cubicBezTo>
                <a:cubicBezTo>
                  <a:pt x="4282965" y="916439"/>
                  <a:pt x="4288671" y="879613"/>
                  <a:pt x="4293289" y="842668"/>
                </a:cubicBezTo>
                <a:cubicBezTo>
                  <a:pt x="4297907" y="676413"/>
                  <a:pt x="4277013" y="507471"/>
                  <a:pt x="4307144" y="343904"/>
                </a:cubicBezTo>
                <a:cubicBezTo>
                  <a:pt x="4312435" y="315179"/>
                  <a:pt x="4390271" y="316195"/>
                  <a:pt x="4390271" y="316195"/>
                </a:cubicBezTo>
                <a:cubicBezTo>
                  <a:pt x="4473398" y="320813"/>
                  <a:pt x="4556772" y="322157"/>
                  <a:pt x="4639653" y="330050"/>
                </a:cubicBezTo>
                <a:cubicBezTo>
                  <a:pt x="4654191" y="331435"/>
                  <a:pt x="4668693" y="336391"/>
                  <a:pt x="4681216" y="343904"/>
                </a:cubicBezTo>
                <a:cubicBezTo>
                  <a:pt x="4692417" y="350624"/>
                  <a:pt x="4699689" y="362377"/>
                  <a:pt x="4708926" y="371613"/>
                </a:cubicBezTo>
                <a:cubicBezTo>
                  <a:pt x="4713544" y="385468"/>
                  <a:pt x="4714679" y="401026"/>
                  <a:pt x="4722780" y="413177"/>
                </a:cubicBezTo>
                <a:cubicBezTo>
                  <a:pt x="4752681" y="458029"/>
                  <a:pt x="4774538" y="441399"/>
                  <a:pt x="4778198" y="496304"/>
                </a:cubicBezTo>
                <a:cubicBezTo>
                  <a:pt x="4781884" y="551600"/>
                  <a:pt x="4778198" y="607141"/>
                  <a:pt x="4778198" y="662559"/>
                </a:cubicBezTo>
              </a:path>
            </a:pathLst>
          </a:custGeom>
          <a:noFill/>
          <a:ln>
            <a:solidFill>
              <a:schemeClr val="accent6">
                <a:lumMod val="50000"/>
              </a:schemeClr>
            </a:solidFill>
          </a:ln>
          <a:effectLst>
            <a:glow rad="139700">
              <a:schemeClr val="accent2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Volný tvar 17"/>
          <p:cNvSpPr/>
          <p:nvPr/>
        </p:nvSpPr>
        <p:spPr>
          <a:xfrm>
            <a:off x="110980" y="3338945"/>
            <a:ext cx="6774729" cy="3408219"/>
          </a:xfrm>
          <a:custGeom>
            <a:avLst/>
            <a:gdLst>
              <a:gd name="connsiteX0" fmla="*/ 6774729 w 6774729"/>
              <a:gd name="connsiteY0" fmla="*/ 2230582 h 3408219"/>
              <a:gd name="connsiteX1" fmla="*/ 6663893 w 6774729"/>
              <a:gd name="connsiteY1" fmla="*/ 2189019 h 3408219"/>
              <a:gd name="connsiteX2" fmla="*/ 6566911 w 6774729"/>
              <a:gd name="connsiteY2" fmla="*/ 2175164 h 3408219"/>
              <a:gd name="connsiteX3" fmla="*/ 6456075 w 6774729"/>
              <a:gd name="connsiteY3" fmla="*/ 2147455 h 3408219"/>
              <a:gd name="connsiteX4" fmla="*/ 6400656 w 6774729"/>
              <a:gd name="connsiteY4" fmla="*/ 2133600 h 3408219"/>
              <a:gd name="connsiteX5" fmla="*/ 6317529 w 6774729"/>
              <a:gd name="connsiteY5" fmla="*/ 2105891 h 3408219"/>
              <a:gd name="connsiteX6" fmla="*/ 6234402 w 6774729"/>
              <a:gd name="connsiteY6" fmla="*/ 2078182 h 3408219"/>
              <a:gd name="connsiteX7" fmla="*/ 6192838 w 6774729"/>
              <a:gd name="connsiteY7" fmla="*/ 2064328 h 3408219"/>
              <a:gd name="connsiteX8" fmla="*/ 6151275 w 6774729"/>
              <a:gd name="connsiteY8" fmla="*/ 2050473 h 3408219"/>
              <a:gd name="connsiteX9" fmla="*/ 6095856 w 6774729"/>
              <a:gd name="connsiteY9" fmla="*/ 2036619 h 3408219"/>
              <a:gd name="connsiteX10" fmla="*/ 6054293 w 6774729"/>
              <a:gd name="connsiteY10" fmla="*/ 2022764 h 3408219"/>
              <a:gd name="connsiteX11" fmla="*/ 5985020 w 6774729"/>
              <a:gd name="connsiteY11" fmla="*/ 2008910 h 3408219"/>
              <a:gd name="connsiteX12" fmla="*/ 5888038 w 6774729"/>
              <a:gd name="connsiteY12" fmla="*/ 1981200 h 3408219"/>
              <a:gd name="connsiteX13" fmla="*/ 5541675 w 6774729"/>
              <a:gd name="connsiteY13" fmla="*/ 1967346 h 3408219"/>
              <a:gd name="connsiteX14" fmla="*/ 5029056 w 6774729"/>
              <a:gd name="connsiteY14" fmla="*/ 1967346 h 3408219"/>
              <a:gd name="connsiteX15" fmla="*/ 4890511 w 6774729"/>
              <a:gd name="connsiteY15" fmla="*/ 1981200 h 3408219"/>
              <a:gd name="connsiteX16" fmla="*/ 4835093 w 6774729"/>
              <a:gd name="connsiteY16" fmla="*/ 1995055 h 3408219"/>
              <a:gd name="connsiteX17" fmla="*/ 4751965 w 6774729"/>
              <a:gd name="connsiteY17" fmla="*/ 2022764 h 3408219"/>
              <a:gd name="connsiteX18" fmla="*/ 4613420 w 6774729"/>
              <a:gd name="connsiteY18" fmla="*/ 2050473 h 3408219"/>
              <a:gd name="connsiteX19" fmla="*/ 4516438 w 6774729"/>
              <a:gd name="connsiteY19" fmla="*/ 2078182 h 3408219"/>
              <a:gd name="connsiteX20" fmla="*/ 4474875 w 6774729"/>
              <a:gd name="connsiteY20" fmla="*/ 2092037 h 3408219"/>
              <a:gd name="connsiteX21" fmla="*/ 4419456 w 6774729"/>
              <a:gd name="connsiteY21" fmla="*/ 2175164 h 3408219"/>
              <a:gd name="connsiteX22" fmla="*/ 4308620 w 6774729"/>
              <a:gd name="connsiteY22" fmla="*/ 2299855 h 3408219"/>
              <a:gd name="connsiteX23" fmla="*/ 4267056 w 6774729"/>
              <a:gd name="connsiteY23" fmla="*/ 2327564 h 3408219"/>
              <a:gd name="connsiteX24" fmla="*/ 4183929 w 6774729"/>
              <a:gd name="connsiteY24" fmla="*/ 2355273 h 3408219"/>
              <a:gd name="connsiteX25" fmla="*/ 4142365 w 6774729"/>
              <a:gd name="connsiteY25" fmla="*/ 2369128 h 3408219"/>
              <a:gd name="connsiteX26" fmla="*/ 4100802 w 6774729"/>
              <a:gd name="connsiteY26" fmla="*/ 2396837 h 3408219"/>
              <a:gd name="connsiteX27" fmla="*/ 4073093 w 6774729"/>
              <a:gd name="connsiteY27" fmla="*/ 2438400 h 3408219"/>
              <a:gd name="connsiteX28" fmla="*/ 3989965 w 6774729"/>
              <a:gd name="connsiteY28" fmla="*/ 2479964 h 3408219"/>
              <a:gd name="connsiteX29" fmla="*/ 3948402 w 6774729"/>
              <a:gd name="connsiteY29" fmla="*/ 2507673 h 3408219"/>
              <a:gd name="connsiteX30" fmla="*/ 3892984 w 6774729"/>
              <a:gd name="connsiteY30" fmla="*/ 2535382 h 3408219"/>
              <a:gd name="connsiteX31" fmla="*/ 3809856 w 6774729"/>
              <a:gd name="connsiteY31" fmla="*/ 2590800 h 3408219"/>
              <a:gd name="connsiteX32" fmla="*/ 3726729 w 6774729"/>
              <a:gd name="connsiteY32" fmla="*/ 2660073 h 3408219"/>
              <a:gd name="connsiteX33" fmla="*/ 3643602 w 6774729"/>
              <a:gd name="connsiteY33" fmla="*/ 2729346 h 3408219"/>
              <a:gd name="connsiteX34" fmla="*/ 3560475 w 6774729"/>
              <a:gd name="connsiteY34" fmla="*/ 2757055 h 3408219"/>
              <a:gd name="connsiteX35" fmla="*/ 3518911 w 6774729"/>
              <a:gd name="connsiteY35" fmla="*/ 2770910 h 3408219"/>
              <a:gd name="connsiteX36" fmla="*/ 3463493 w 6774729"/>
              <a:gd name="connsiteY36" fmla="*/ 2784764 h 3408219"/>
              <a:gd name="connsiteX37" fmla="*/ 3380365 w 6774729"/>
              <a:gd name="connsiteY37" fmla="*/ 2812473 h 3408219"/>
              <a:gd name="connsiteX38" fmla="*/ 3255675 w 6774729"/>
              <a:gd name="connsiteY38" fmla="*/ 2881746 h 3408219"/>
              <a:gd name="connsiteX39" fmla="*/ 3214111 w 6774729"/>
              <a:gd name="connsiteY39" fmla="*/ 2909455 h 3408219"/>
              <a:gd name="connsiteX40" fmla="*/ 3172547 w 6774729"/>
              <a:gd name="connsiteY40" fmla="*/ 2937164 h 3408219"/>
              <a:gd name="connsiteX41" fmla="*/ 3103275 w 6774729"/>
              <a:gd name="connsiteY41" fmla="*/ 3006437 h 3408219"/>
              <a:gd name="connsiteX42" fmla="*/ 3075565 w 6774729"/>
              <a:gd name="connsiteY42" fmla="*/ 3034146 h 3408219"/>
              <a:gd name="connsiteX43" fmla="*/ 2978584 w 6774729"/>
              <a:gd name="connsiteY43" fmla="*/ 3061855 h 3408219"/>
              <a:gd name="connsiteX44" fmla="*/ 2895456 w 6774729"/>
              <a:gd name="connsiteY44" fmla="*/ 3117273 h 3408219"/>
              <a:gd name="connsiteX45" fmla="*/ 2853893 w 6774729"/>
              <a:gd name="connsiteY45" fmla="*/ 3158837 h 3408219"/>
              <a:gd name="connsiteX46" fmla="*/ 2812329 w 6774729"/>
              <a:gd name="connsiteY46" fmla="*/ 3172691 h 3408219"/>
              <a:gd name="connsiteX47" fmla="*/ 2770765 w 6774729"/>
              <a:gd name="connsiteY47" fmla="*/ 3200400 h 3408219"/>
              <a:gd name="connsiteX48" fmla="*/ 2687638 w 6774729"/>
              <a:gd name="connsiteY48" fmla="*/ 3214255 h 3408219"/>
              <a:gd name="connsiteX49" fmla="*/ 2632220 w 6774729"/>
              <a:gd name="connsiteY49" fmla="*/ 3228110 h 3408219"/>
              <a:gd name="connsiteX50" fmla="*/ 2549093 w 6774729"/>
              <a:gd name="connsiteY50" fmla="*/ 3255819 h 3408219"/>
              <a:gd name="connsiteX51" fmla="*/ 2507529 w 6774729"/>
              <a:gd name="connsiteY51" fmla="*/ 3269673 h 3408219"/>
              <a:gd name="connsiteX52" fmla="*/ 2465965 w 6774729"/>
              <a:gd name="connsiteY52" fmla="*/ 3297382 h 3408219"/>
              <a:gd name="connsiteX53" fmla="*/ 2244293 w 6774729"/>
              <a:gd name="connsiteY53" fmla="*/ 3325091 h 3408219"/>
              <a:gd name="connsiteX54" fmla="*/ 2119602 w 6774729"/>
              <a:gd name="connsiteY54" fmla="*/ 3394364 h 3408219"/>
              <a:gd name="connsiteX55" fmla="*/ 1038947 w 6774729"/>
              <a:gd name="connsiteY55" fmla="*/ 3380510 h 3408219"/>
              <a:gd name="connsiteX56" fmla="*/ 997384 w 6774729"/>
              <a:gd name="connsiteY56" fmla="*/ 3366655 h 3408219"/>
              <a:gd name="connsiteX57" fmla="*/ 941965 w 6774729"/>
              <a:gd name="connsiteY57" fmla="*/ 3352800 h 3408219"/>
              <a:gd name="connsiteX58" fmla="*/ 415493 w 6774729"/>
              <a:gd name="connsiteY58" fmla="*/ 3366655 h 3408219"/>
              <a:gd name="connsiteX59" fmla="*/ 249238 w 6774729"/>
              <a:gd name="connsiteY59" fmla="*/ 3380510 h 3408219"/>
              <a:gd name="connsiteX60" fmla="*/ 166111 w 6774729"/>
              <a:gd name="connsiteY60" fmla="*/ 3408219 h 3408219"/>
              <a:gd name="connsiteX61" fmla="*/ 69129 w 6774729"/>
              <a:gd name="connsiteY61" fmla="*/ 3394364 h 3408219"/>
              <a:gd name="connsiteX62" fmla="*/ 55275 w 6774729"/>
              <a:gd name="connsiteY62" fmla="*/ 3352800 h 3408219"/>
              <a:gd name="connsiteX63" fmla="*/ 41420 w 6774729"/>
              <a:gd name="connsiteY63" fmla="*/ 3283528 h 3408219"/>
              <a:gd name="connsiteX64" fmla="*/ 27565 w 6774729"/>
              <a:gd name="connsiteY64" fmla="*/ 1427019 h 3408219"/>
              <a:gd name="connsiteX65" fmla="*/ 41420 w 6774729"/>
              <a:gd name="connsiteY65" fmla="*/ 1385455 h 3408219"/>
              <a:gd name="connsiteX66" fmla="*/ 55275 w 6774729"/>
              <a:gd name="connsiteY66" fmla="*/ 1330037 h 3408219"/>
              <a:gd name="connsiteX67" fmla="*/ 82984 w 6774729"/>
              <a:gd name="connsiteY67" fmla="*/ 1163782 h 3408219"/>
              <a:gd name="connsiteX68" fmla="*/ 110693 w 6774729"/>
              <a:gd name="connsiteY68" fmla="*/ 955964 h 3408219"/>
              <a:gd name="connsiteX69" fmla="*/ 152256 w 6774729"/>
              <a:gd name="connsiteY69" fmla="*/ 886691 h 3408219"/>
              <a:gd name="connsiteX70" fmla="*/ 179965 w 6774729"/>
              <a:gd name="connsiteY70" fmla="*/ 775855 h 3408219"/>
              <a:gd name="connsiteX71" fmla="*/ 221529 w 6774729"/>
              <a:gd name="connsiteY71" fmla="*/ 678873 h 3408219"/>
              <a:gd name="connsiteX72" fmla="*/ 263093 w 6774729"/>
              <a:gd name="connsiteY72" fmla="*/ 554182 h 3408219"/>
              <a:gd name="connsiteX73" fmla="*/ 276947 w 6774729"/>
              <a:gd name="connsiteY73" fmla="*/ 512619 h 3408219"/>
              <a:gd name="connsiteX74" fmla="*/ 290802 w 6774729"/>
              <a:gd name="connsiteY74" fmla="*/ 457200 h 3408219"/>
              <a:gd name="connsiteX75" fmla="*/ 318511 w 6774729"/>
              <a:gd name="connsiteY75" fmla="*/ 415637 h 3408219"/>
              <a:gd name="connsiteX76" fmla="*/ 346220 w 6774729"/>
              <a:gd name="connsiteY76" fmla="*/ 332510 h 3408219"/>
              <a:gd name="connsiteX77" fmla="*/ 360075 w 6774729"/>
              <a:gd name="connsiteY77" fmla="*/ 290946 h 3408219"/>
              <a:gd name="connsiteX78" fmla="*/ 443202 w 6774729"/>
              <a:gd name="connsiteY78" fmla="*/ 207819 h 3408219"/>
              <a:gd name="connsiteX79" fmla="*/ 526329 w 6774729"/>
              <a:gd name="connsiteY79" fmla="*/ 152400 h 3408219"/>
              <a:gd name="connsiteX80" fmla="*/ 567893 w 6774729"/>
              <a:gd name="connsiteY80" fmla="*/ 110837 h 3408219"/>
              <a:gd name="connsiteX81" fmla="*/ 595602 w 6774729"/>
              <a:gd name="connsiteY81" fmla="*/ 69273 h 3408219"/>
              <a:gd name="connsiteX82" fmla="*/ 651020 w 6774729"/>
              <a:gd name="connsiteY82" fmla="*/ 27710 h 3408219"/>
              <a:gd name="connsiteX83" fmla="*/ 678729 w 6774729"/>
              <a:gd name="connsiteY83" fmla="*/ 0 h 3408219"/>
              <a:gd name="connsiteX84" fmla="*/ 1205202 w 6774729"/>
              <a:gd name="connsiteY84" fmla="*/ 13855 h 3408219"/>
              <a:gd name="connsiteX85" fmla="*/ 1288329 w 6774729"/>
              <a:gd name="connsiteY85" fmla="*/ 41564 h 3408219"/>
              <a:gd name="connsiteX86" fmla="*/ 1371456 w 6774729"/>
              <a:gd name="connsiteY86" fmla="*/ 69273 h 3408219"/>
              <a:gd name="connsiteX87" fmla="*/ 1413020 w 6774729"/>
              <a:gd name="connsiteY87" fmla="*/ 83128 h 3408219"/>
              <a:gd name="connsiteX88" fmla="*/ 1454584 w 6774729"/>
              <a:gd name="connsiteY88" fmla="*/ 96982 h 3408219"/>
              <a:gd name="connsiteX89" fmla="*/ 1537711 w 6774729"/>
              <a:gd name="connsiteY89" fmla="*/ 152400 h 3408219"/>
              <a:gd name="connsiteX90" fmla="*/ 1579275 w 6774729"/>
              <a:gd name="connsiteY90" fmla="*/ 166255 h 3408219"/>
              <a:gd name="connsiteX91" fmla="*/ 1620838 w 6774729"/>
              <a:gd name="connsiteY91" fmla="*/ 193964 h 3408219"/>
              <a:gd name="connsiteX92" fmla="*/ 1662402 w 6774729"/>
              <a:gd name="connsiteY92" fmla="*/ 207819 h 3408219"/>
              <a:gd name="connsiteX93" fmla="*/ 1745529 w 6774729"/>
              <a:gd name="connsiteY93" fmla="*/ 263237 h 3408219"/>
              <a:gd name="connsiteX94" fmla="*/ 1828656 w 6774729"/>
              <a:gd name="connsiteY94" fmla="*/ 290946 h 3408219"/>
              <a:gd name="connsiteX95" fmla="*/ 1870220 w 6774729"/>
              <a:gd name="connsiteY95" fmla="*/ 304800 h 3408219"/>
              <a:gd name="connsiteX96" fmla="*/ 1994911 w 6774729"/>
              <a:gd name="connsiteY96" fmla="*/ 360219 h 3408219"/>
              <a:gd name="connsiteX97" fmla="*/ 2078038 w 6774729"/>
              <a:gd name="connsiteY97" fmla="*/ 387928 h 3408219"/>
              <a:gd name="connsiteX98" fmla="*/ 2119602 w 6774729"/>
              <a:gd name="connsiteY98" fmla="*/ 415637 h 3408219"/>
              <a:gd name="connsiteX99" fmla="*/ 2202729 w 6774729"/>
              <a:gd name="connsiteY99" fmla="*/ 443346 h 3408219"/>
              <a:gd name="connsiteX100" fmla="*/ 2341275 w 6774729"/>
              <a:gd name="connsiteY100" fmla="*/ 540328 h 3408219"/>
              <a:gd name="connsiteX101" fmla="*/ 2424402 w 6774729"/>
              <a:gd name="connsiteY101" fmla="*/ 609600 h 3408219"/>
              <a:gd name="connsiteX102" fmla="*/ 2493675 w 6774729"/>
              <a:gd name="connsiteY102" fmla="*/ 678873 h 3408219"/>
              <a:gd name="connsiteX103" fmla="*/ 2562947 w 6774729"/>
              <a:gd name="connsiteY103" fmla="*/ 748146 h 3408219"/>
              <a:gd name="connsiteX104" fmla="*/ 2646075 w 6774729"/>
              <a:gd name="connsiteY104" fmla="*/ 858982 h 3408219"/>
              <a:gd name="connsiteX105" fmla="*/ 2659929 w 6774729"/>
              <a:gd name="connsiteY105" fmla="*/ 900546 h 3408219"/>
              <a:gd name="connsiteX106" fmla="*/ 2715347 w 6774729"/>
              <a:gd name="connsiteY106" fmla="*/ 969819 h 3408219"/>
              <a:gd name="connsiteX107" fmla="*/ 2729202 w 6774729"/>
              <a:gd name="connsiteY107" fmla="*/ 1066800 h 3408219"/>
              <a:gd name="connsiteX108" fmla="*/ 2770765 w 6774729"/>
              <a:gd name="connsiteY108" fmla="*/ 1149928 h 3408219"/>
              <a:gd name="connsiteX109" fmla="*/ 2798475 w 6774729"/>
              <a:gd name="connsiteY109" fmla="*/ 1233055 h 3408219"/>
              <a:gd name="connsiteX110" fmla="*/ 2812329 w 6774729"/>
              <a:gd name="connsiteY110" fmla="*/ 1274619 h 3408219"/>
              <a:gd name="connsiteX111" fmla="*/ 2826184 w 6774729"/>
              <a:gd name="connsiteY111" fmla="*/ 1316182 h 3408219"/>
              <a:gd name="connsiteX112" fmla="*/ 2853893 w 6774729"/>
              <a:gd name="connsiteY112" fmla="*/ 1842655 h 3408219"/>
              <a:gd name="connsiteX113" fmla="*/ 2895456 w 6774729"/>
              <a:gd name="connsiteY113" fmla="*/ 1925782 h 3408219"/>
              <a:gd name="connsiteX114" fmla="*/ 2909311 w 6774729"/>
              <a:gd name="connsiteY114" fmla="*/ 1967346 h 3408219"/>
              <a:gd name="connsiteX115" fmla="*/ 2923165 w 6774729"/>
              <a:gd name="connsiteY115" fmla="*/ 2119746 h 3408219"/>
              <a:gd name="connsiteX116" fmla="*/ 2950875 w 6774729"/>
              <a:gd name="connsiteY116" fmla="*/ 2202873 h 3408219"/>
              <a:gd name="connsiteX117" fmla="*/ 2992438 w 6774729"/>
              <a:gd name="connsiteY117" fmla="*/ 2327564 h 3408219"/>
              <a:gd name="connsiteX118" fmla="*/ 3006293 w 6774729"/>
              <a:gd name="connsiteY118" fmla="*/ 2369128 h 3408219"/>
              <a:gd name="connsiteX119" fmla="*/ 3020147 w 6774729"/>
              <a:gd name="connsiteY119" fmla="*/ 2410691 h 3408219"/>
              <a:gd name="connsiteX120" fmla="*/ 3061711 w 6774729"/>
              <a:gd name="connsiteY120" fmla="*/ 2438400 h 3408219"/>
              <a:gd name="connsiteX121" fmla="*/ 3130984 w 6774729"/>
              <a:gd name="connsiteY121" fmla="*/ 2507673 h 3408219"/>
              <a:gd name="connsiteX122" fmla="*/ 3214111 w 6774729"/>
              <a:gd name="connsiteY122" fmla="*/ 2535382 h 3408219"/>
              <a:gd name="connsiteX123" fmla="*/ 3255675 w 6774729"/>
              <a:gd name="connsiteY123" fmla="*/ 2549237 h 3408219"/>
              <a:gd name="connsiteX124" fmla="*/ 3311093 w 6774729"/>
              <a:gd name="connsiteY124" fmla="*/ 2576946 h 3408219"/>
              <a:gd name="connsiteX125" fmla="*/ 3352656 w 6774729"/>
              <a:gd name="connsiteY125" fmla="*/ 2604655 h 3408219"/>
              <a:gd name="connsiteX126" fmla="*/ 3408075 w 6774729"/>
              <a:gd name="connsiteY126" fmla="*/ 2618510 h 3408219"/>
              <a:gd name="connsiteX127" fmla="*/ 3449638 w 6774729"/>
              <a:gd name="connsiteY127" fmla="*/ 2660073 h 3408219"/>
              <a:gd name="connsiteX128" fmla="*/ 3532765 w 6774729"/>
              <a:gd name="connsiteY128" fmla="*/ 2687782 h 3408219"/>
              <a:gd name="connsiteX129" fmla="*/ 3560475 w 6774729"/>
              <a:gd name="connsiteY129" fmla="*/ 2715491 h 3408219"/>
              <a:gd name="connsiteX130" fmla="*/ 3657456 w 6774729"/>
              <a:gd name="connsiteY130" fmla="*/ 2770910 h 3408219"/>
              <a:gd name="connsiteX131" fmla="*/ 3768293 w 6774729"/>
              <a:gd name="connsiteY131" fmla="*/ 2854037 h 3408219"/>
              <a:gd name="connsiteX132" fmla="*/ 3865275 w 6774729"/>
              <a:gd name="connsiteY132" fmla="*/ 2923310 h 3408219"/>
              <a:gd name="connsiteX133" fmla="*/ 4003820 w 6774729"/>
              <a:gd name="connsiteY133" fmla="*/ 2978728 h 3408219"/>
              <a:gd name="connsiteX134" fmla="*/ 4045384 w 6774729"/>
              <a:gd name="connsiteY134" fmla="*/ 2992582 h 3408219"/>
              <a:gd name="connsiteX135" fmla="*/ 4114656 w 6774729"/>
              <a:gd name="connsiteY135" fmla="*/ 3034146 h 3408219"/>
              <a:gd name="connsiteX136" fmla="*/ 4225493 w 6774729"/>
              <a:gd name="connsiteY136" fmla="*/ 3061855 h 3408219"/>
              <a:gd name="connsiteX137" fmla="*/ 4267056 w 6774729"/>
              <a:gd name="connsiteY137" fmla="*/ 3075710 h 3408219"/>
              <a:gd name="connsiteX138" fmla="*/ 4377893 w 6774729"/>
              <a:gd name="connsiteY138" fmla="*/ 3103419 h 3408219"/>
              <a:gd name="connsiteX139" fmla="*/ 4516438 w 6774729"/>
              <a:gd name="connsiteY139" fmla="*/ 3144982 h 3408219"/>
              <a:gd name="connsiteX140" fmla="*/ 4613420 w 6774729"/>
              <a:gd name="connsiteY140" fmla="*/ 3158837 h 3408219"/>
              <a:gd name="connsiteX141" fmla="*/ 4682693 w 6774729"/>
              <a:gd name="connsiteY141" fmla="*/ 3172691 h 3408219"/>
              <a:gd name="connsiteX142" fmla="*/ 4848947 w 6774729"/>
              <a:gd name="connsiteY142" fmla="*/ 3200400 h 3408219"/>
              <a:gd name="connsiteX143" fmla="*/ 5915747 w 6774729"/>
              <a:gd name="connsiteY143" fmla="*/ 3186546 h 3408219"/>
              <a:gd name="connsiteX144" fmla="*/ 5957311 w 6774729"/>
              <a:gd name="connsiteY144" fmla="*/ 3158837 h 3408219"/>
              <a:gd name="connsiteX145" fmla="*/ 6082002 w 6774729"/>
              <a:gd name="connsiteY145" fmla="*/ 3089564 h 3408219"/>
              <a:gd name="connsiteX146" fmla="*/ 6123565 w 6774729"/>
              <a:gd name="connsiteY146" fmla="*/ 3061855 h 3408219"/>
              <a:gd name="connsiteX147" fmla="*/ 6165129 w 6774729"/>
              <a:gd name="connsiteY147" fmla="*/ 3034146 h 3408219"/>
              <a:gd name="connsiteX148" fmla="*/ 6178984 w 6774729"/>
              <a:gd name="connsiteY148" fmla="*/ 2992582 h 3408219"/>
              <a:gd name="connsiteX149" fmla="*/ 6220547 w 6774729"/>
              <a:gd name="connsiteY149" fmla="*/ 2964873 h 3408219"/>
              <a:gd name="connsiteX150" fmla="*/ 6248256 w 6774729"/>
              <a:gd name="connsiteY150" fmla="*/ 2923310 h 3408219"/>
              <a:gd name="connsiteX151" fmla="*/ 6275965 w 6774729"/>
              <a:gd name="connsiteY151" fmla="*/ 2826328 h 3408219"/>
              <a:gd name="connsiteX152" fmla="*/ 6345238 w 6774729"/>
              <a:gd name="connsiteY152" fmla="*/ 2770910 h 3408219"/>
              <a:gd name="connsiteX153" fmla="*/ 6372947 w 6774729"/>
              <a:gd name="connsiteY153" fmla="*/ 2729346 h 3408219"/>
              <a:gd name="connsiteX154" fmla="*/ 6359093 w 6774729"/>
              <a:gd name="connsiteY154" fmla="*/ 2535382 h 3408219"/>
              <a:gd name="connsiteX155" fmla="*/ 6275965 w 6774729"/>
              <a:gd name="connsiteY155" fmla="*/ 2493819 h 3408219"/>
              <a:gd name="connsiteX156" fmla="*/ 5998875 w 6774729"/>
              <a:gd name="connsiteY156" fmla="*/ 2493819 h 34082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</a:cxnLst>
            <a:rect l="l" t="t" r="r" b="b"/>
            <a:pathLst>
              <a:path w="6774729" h="3408219">
                <a:moveTo>
                  <a:pt x="6774729" y="2230582"/>
                </a:moveTo>
                <a:cubicBezTo>
                  <a:pt x="6765867" y="2227037"/>
                  <a:pt x="6685614" y="2193363"/>
                  <a:pt x="6663893" y="2189019"/>
                </a:cubicBezTo>
                <a:cubicBezTo>
                  <a:pt x="6631872" y="2182615"/>
                  <a:pt x="6599122" y="2180533"/>
                  <a:pt x="6566911" y="2175164"/>
                </a:cubicBezTo>
                <a:cubicBezTo>
                  <a:pt x="6465497" y="2158262"/>
                  <a:pt x="6531029" y="2168871"/>
                  <a:pt x="6456075" y="2147455"/>
                </a:cubicBezTo>
                <a:cubicBezTo>
                  <a:pt x="6437766" y="2142224"/>
                  <a:pt x="6418894" y="2139072"/>
                  <a:pt x="6400656" y="2133600"/>
                </a:cubicBezTo>
                <a:cubicBezTo>
                  <a:pt x="6372680" y="2125207"/>
                  <a:pt x="6345238" y="2115127"/>
                  <a:pt x="6317529" y="2105891"/>
                </a:cubicBezTo>
                <a:lnTo>
                  <a:pt x="6234402" y="2078182"/>
                </a:lnTo>
                <a:lnTo>
                  <a:pt x="6192838" y="2064328"/>
                </a:lnTo>
                <a:cubicBezTo>
                  <a:pt x="6178984" y="2059710"/>
                  <a:pt x="6165443" y="2054015"/>
                  <a:pt x="6151275" y="2050473"/>
                </a:cubicBezTo>
                <a:cubicBezTo>
                  <a:pt x="6132802" y="2045855"/>
                  <a:pt x="6114165" y="2041850"/>
                  <a:pt x="6095856" y="2036619"/>
                </a:cubicBezTo>
                <a:cubicBezTo>
                  <a:pt x="6081814" y="2032607"/>
                  <a:pt x="6068461" y="2026306"/>
                  <a:pt x="6054293" y="2022764"/>
                </a:cubicBezTo>
                <a:cubicBezTo>
                  <a:pt x="6031448" y="2017053"/>
                  <a:pt x="6007865" y="2014621"/>
                  <a:pt x="5985020" y="2008910"/>
                </a:cubicBezTo>
                <a:cubicBezTo>
                  <a:pt x="5951314" y="2000484"/>
                  <a:pt x="5923826" y="1983668"/>
                  <a:pt x="5888038" y="1981200"/>
                </a:cubicBezTo>
                <a:cubicBezTo>
                  <a:pt x="5772765" y="1973250"/>
                  <a:pt x="5657129" y="1971964"/>
                  <a:pt x="5541675" y="1967346"/>
                </a:cubicBezTo>
                <a:cubicBezTo>
                  <a:pt x="5352998" y="1904452"/>
                  <a:pt x="5494142" y="1946206"/>
                  <a:pt x="5029056" y="1967346"/>
                </a:cubicBezTo>
                <a:cubicBezTo>
                  <a:pt x="4982692" y="1969453"/>
                  <a:pt x="4936693" y="1976582"/>
                  <a:pt x="4890511" y="1981200"/>
                </a:cubicBezTo>
                <a:cubicBezTo>
                  <a:pt x="4872038" y="1985818"/>
                  <a:pt x="4853331" y="1989584"/>
                  <a:pt x="4835093" y="1995055"/>
                </a:cubicBezTo>
                <a:cubicBezTo>
                  <a:pt x="4807117" y="2003448"/>
                  <a:pt x="4780301" y="2015680"/>
                  <a:pt x="4751965" y="2022764"/>
                </a:cubicBezTo>
                <a:cubicBezTo>
                  <a:pt x="4669295" y="2043432"/>
                  <a:pt x="4715329" y="2033489"/>
                  <a:pt x="4613420" y="2050473"/>
                </a:cubicBezTo>
                <a:cubicBezTo>
                  <a:pt x="4513758" y="2083695"/>
                  <a:pt x="4638222" y="2043386"/>
                  <a:pt x="4516438" y="2078182"/>
                </a:cubicBezTo>
                <a:cubicBezTo>
                  <a:pt x="4502396" y="2082194"/>
                  <a:pt x="4488729" y="2087419"/>
                  <a:pt x="4474875" y="2092037"/>
                </a:cubicBezTo>
                <a:cubicBezTo>
                  <a:pt x="4425488" y="2141422"/>
                  <a:pt x="4464189" y="2096881"/>
                  <a:pt x="4419456" y="2175164"/>
                </a:cubicBezTo>
                <a:cubicBezTo>
                  <a:pt x="4393828" y="2220013"/>
                  <a:pt x="4347469" y="2273956"/>
                  <a:pt x="4308620" y="2299855"/>
                </a:cubicBezTo>
                <a:cubicBezTo>
                  <a:pt x="4294765" y="2309091"/>
                  <a:pt x="4282272" y="2320801"/>
                  <a:pt x="4267056" y="2327564"/>
                </a:cubicBezTo>
                <a:cubicBezTo>
                  <a:pt x="4240366" y="2339426"/>
                  <a:pt x="4211638" y="2346037"/>
                  <a:pt x="4183929" y="2355273"/>
                </a:cubicBezTo>
                <a:cubicBezTo>
                  <a:pt x="4170074" y="2359891"/>
                  <a:pt x="4154516" y="2361027"/>
                  <a:pt x="4142365" y="2369128"/>
                </a:cubicBezTo>
                <a:lnTo>
                  <a:pt x="4100802" y="2396837"/>
                </a:lnTo>
                <a:cubicBezTo>
                  <a:pt x="4091566" y="2410691"/>
                  <a:pt x="4084867" y="2426626"/>
                  <a:pt x="4073093" y="2438400"/>
                </a:cubicBezTo>
                <a:cubicBezTo>
                  <a:pt x="4046233" y="2465260"/>
                  <a:pt x="4023772" y="2468695"/>
                  <a:pt x="3989965" y="2479964"/>
                </a:cubicBezTo>
                <a:cubicBezTo>
                  <a:pt x="3976111" y="2489200"/>
                  <a:pt x="3962859" y="2499412"/>
                  <a:pt x="3948402" y="2507673"/>
                </a:cubicBezTo>
                <a:cubicBezTo>
                  <a:pt x="3930470" y="2517920"/>
                  <a:pt x="3909790" y="2523378"/>
                  <a:pt x="3892984" y="2535382"/>
                </a:cubicBezTo>
                <a:cubicBezTo>
                  <a:pt x="3802177" y="2600244"/>
                  <a:pt x="3899014" y="2561082"/>
                  <a:pt x="3809856" y="2590800"/>
                </a:cubicBezTo>
                <a:cubicBezTo>
                  <a:pt x="3709356" y="2724805"/>
                  <a:pt x="3821933" y="2596605"/>
                  <a:pt x="3726729" y="2660073"/>
                </a:cubicBezTo>
                <a:cubicBezTo>
                  <a:pt x="3661475" y="2703575"/>
                  <a:pt x="3711594" y="2699127"/>
                  <a:pt x="3643602" y="2729346"/>
                </a:cubicBezTo>
                <a:cubicBezTo>
                  <a:pt x="3616912" y="2741208"/>
                  <a:pt x="3588184" y="2747819"/>
                  <a:pt x="3560475" y="2757055"/>
                </a:cubicBezTo>
                <a:cubicBezTo>
                  <a:pt x="3546620" y="2761673"/>
                  <a:pt x="3533079" y="2767368"/>
                  <a:pt x="3518911" y="2770910"/>
                </a:cubicBezTo>
                <a:cubicBezTo>
                  <a:pt x="3500438" y="2775528"/>
                  <a:pt x="3481731" y="2779293"/>
                  <a:pt x="3463493" y="2784764"/>
                </a:cubicBezTo>
                <a:cubicBezTo>
                  <a:pt x="3435517" y="2793157"/>
                  <a:pt x="3408074" y="2803236"/>
                  <a:pt x="3380365" y="2812473"/>
                </a:cubicBezTo>
                <a:cubicBezTo>
                  <a:pt x="3307212" y="2836858"/>
                  <a:pt x="3350947" y="2818231"/>
                  <a:pt x="3255675" y="2881746"/>
                </a:cubicBezTo>
                <a:lnTo>
                  <a:pt x="3214111" y="2909455"/>
                </a:lnTo>
                <a:lnTo>
                  <a:pt x="3172547" y="2937164"/>
                </a:lnTo>
                <a:cubicBezTo>
                  <a:pt x="3125047" y="3008414"/>
                  <a:pt x="3169247" y="2953660"/>
                  <a:pt x="3103275" y="3006437"/>
                </a:cubicBezTo>
                <a:cubicBezTo>
                  <a:pt x="3093075" y="3014597"/>
                  <a:pt x="3087248" y="3028304"/>
                  <a:pt x="3075565" y="3034146"/>
                </a:cubicBezTo>
                <a:cubicBezTo>
                  <a:pt x="3003805" y="3070025"/>
                  <a:pt x="3039878" y="3027802"/>
                  <a:pt x="2978584" y="3061855"/>
                </a:cubicBezTo>
                <a:cubicBezTo>
                  <a:pt x="2949473" y="3078028"/>
                  <a:pt x="2919004" y="3093724"/>
                  <a:pt x="2895456" y="3117273"/>
                </a:cubicBezTo>
                <a:cubicBezTo>
                  <a:pt x="2881602" y="3131128"/>
                  <a:pt x="2870196" y="3147969"/>
                  <a:pt x="2853893" y="3158837"/>
                </a:cubicBezTo>
                <a:cubicBezTo>
                  <a:pt x="2841742" y="3166938"/>
                  <a:pt x="2826184" y="3168073"/>
                  <a:pt x="2812329" y="3172691"/>
                </a:cubicBezTo>
                <a:cubicBezTo>
                  <a:pt x="2798474" y="3181927"/>
                  <a:pt x="2786562" y="3195134"/>
                  <a:pt x="2770765" y="3200400"/>
                </a:cubicBezTo>
                <a:cubicBezTo>
                  <a:pt x="2744115" y="3209283"/>
                  <a:pt x="2715184" y="3208746"/>
                  <a:pt x="2687638" y="3214255"/>
                </a:cubicBezTo>
                <a:cubicBezTo>
                  <a:pt x="2668967" y="3217989"/>
                  <a:pt x="2650458" y="3222638"/>
                  <a:pt x="2632220" y="3228110"/>
                </a:cubicBezTo>
                <a:cubicBezTo>
                  <a:pt x="2604244" y="3236503"/>
                  <a:pt x="2576802" y="3246583"/>
                  <a:pt x="2549093" y="3255819"/>
                </a:cubicBezTo>
                <a:lnTo>
                  <a:pt x="2507529" y="3269673"/>
                </a:lnTo>
                <a:cubicBezTo>
                  <a:pt x="2493674" y="3278909"/>
                  <a:pt x="2482331" y="3294313"/>
                  <a:pt x="2465965" y="3297382"/>
                </a:cubicBezTo>
                <a:cubicBezTo>
                  <a:pt x="2123681" y="3361561"/>
                  <a:pt x="2378781" y="3280263"/>
                  <a:pt x="2244293" y="3325091"/>
                </a:cubicBezTo>
                <a:cubicBezTo>
                  <a:pt x="2149014" y="3388611"/>
                  <a:pt x="2192759" y="3369979"/>
                  <a:pt x="2119602" y="3394364"/>
                </a:cubicBezTo>
                <a:lnTo>
                  <a:pt x="1038947" y="3380510"/>
                </a:lnTo>
                <a:cubicBezTo>
                  <a:pt x="1024348" y="3380150"/>
                  <a:pt x="1011426" y="3370667"/>
                  <a:pt x="997384" y="3366655"/>
                </a:cubicBezTo>
                <a:cubicBezTo>
                  <a:pt x="979075" y="3361424"/>
                  <a:pt x="960438" y="3357418"/>
                  <a:pt x="941965" y="3352800"/>
                </a:cubicBezTo>
                <a:lnTo>
                  <a:pt x="415493" y="3366655"/>
                </a:lnTo>
                <a:cubicBezTo>
                  <a:pt x="359927" y="3368878"/>
                  <a:pt x="304092" y="3371368"/>
                  <a:pt x="249238" y="3380510"/>
                </a:cubicBezTo>
                <a:cubicBezTo>
                  <a:pt x="220428" y="3385312"/>
                  <a:pt x="166111" y="3408219"/>
                  <a:pt x="166111" y="3408219"/>
                </a:cubicBezTo>
                <a:cubicBezTo>
                  <a:pt x="133784" y="3403601"/>
                  <a:pt x="98337" y="3408968"/>
                  <a:pt x="69129" y="3394364"/>
                </a:cubicBezTo>
                <a:cubicBezTo>
                  <a:pt x="56067" y="3387833"/>
                  <a:pt x="58817" y="3366968"/>
                  <a:pt x="55275" y="3352800"/>
                </a:cubicBezTo>
                <a:cubicBezTo>
                  <a:pt x="49564" y="3329955"/>
                  <a:pt x="46038" y="3306619"/>
                  <a:pt x="41420" y="3283528"/>
                </a:cubicBezTo>
                <a:cubicBezTo>
                  <a:pt x="-23777" y="2468560"/>
                  <a:pt x="1106" y="2908706"/>
                  <a:pt x="27565" y="1427019"/>
                </a:cubicBezTo>
                <a:cubicBezTo>
                  <a:pt x="27826" y="1412417"/>
                  <a:pt x="37408" y="1399497"/>
                  <a:pt x="41420" y="1385455"/>
                </a:cubicBezTo>
                <a:cubicBezTo>
                  <a:pt x="46651" y="1367146"/>
                  <a:pt x="51144" y="1348625"/>
                  <a:pt x="55275" y="1330037"/>
                </a:cubicBezTo>
                <a:cubicBezTo>
                  <a:pt x="67773" y="1273797"/>
                  <a:pt x="76560" y="1221597"/>
                  <a:pt x="82984" y="1163782"/>
                </a:cubicBezTo>
                <a:cubicBezTo>
                  <a:pt x="84965" y="1145956"/>
                  <a:pt x="89542" y="1003555"/>
                  <a:pt x="110693" y="955964"/>
                </a:cubicBezTo>
                <a:cubicBezTo>
                  <a:pt x="121630" y="931357"/>
                  <a:pt x="138402" y="909782"/>
                  <a:pt x="152256" y="886691"/>
                </a:cubicBezTo>
                <a:cubicBezTo>
                  <a:pt x="161492" y="849746"/>
                  <a:pt x="162934" y="809917"/>
                  <a:pt x="179965" y="775855"/>
                </a:cubicBezTo>
                <a:cubicBezTo>
                  <a:pt x="196911" y="741964"/>
                  <a:pt x="213374" y="715572"/>
                  <a:pt x="221529" y="678873"/>
                </a:cubicBezTo>
                <a:cubicBezTo>
                  <a:pt x="246417" y="566879"/>
                  <a:pt x="214885" y="626495"/>
                  <a:pt x="263093" y="554182"/>
                </a:cubicBezTo>
                <a:cubicBezTo>
                  <a:pt x="267711" y="540328"/>
                  <a:pt x="272935" y="526661"/>
                  <a:pt x="276947" y="512619"/>
                </a:cubicBezTo>
                <a:cubicBezTo>
                  <a:pt x="282178" y="494310"/>
                  <a:pt x="283301" y="474702"/>
                  <a:pt x="290802" y="457200"/>
                </a:cubicBezTo>
                <a:cubicBezTo>
                  <a:pt x="297361" y="441895"/>
                  <a:pt x="309275" y="429491"/>
                  <a:pt x="318511" y="415637"/>
                </a:cubicBezTo>
                <a:lnTo>
                  <a:pt x="346220" y="332510"/>
                </a:lnTo>
                <a:cubicBezTo>
                  <a:pt x="350838" y="318655"/>
                  <a:pt x="347924" y="299047"/>
                  <a:pt x="360075" y="290946"/>
                </a:cubicBezTo>
                <a:cubicBezTo>
                  <a:pt x="495201" y="200861"/>
                  <a:pt x="288541" y="345296"/>
                  <a:pt x="443202" y="207819"/>
                </a:cubicBezTo>
                <a:cubicBezTo>
                  <a:pt x="468092" y="185694"/>
                  <a:pt x="502780" y="175948"/>
                  <a:pt x="526329" y="152400"/>
                </a:cubicBezTo>
                <a:cubicBezTo>
                  <a:pt x="540184" y="138546"/>
                  <a:pt x="555350" y="125889"/>
                  <a:pt x="567893" y="110837"/>
                </a:cubicBezTo>
                <a:cubicBezTo>
                  <a:pt x="578553" y="98045"/>
                  <a:pt x="583828" y="81047"/>
                  <a:pt x="595602" y="69273"/>
                </a:cubicBezTo>
                <a:cubicBezTo>
                  <a:pt x="611930" y="52945"/>
                  <a:pt x="633281" y="42492"/>
                  <a:pt x="651020" y="27710"/>
                </a:cubicBezTo>
                <a:cubicBezTo>
                  <a:pt x="661055" y="19348"/>
                  <a:pt x="669493" y="9237"/>
                  <a:pt x="678729" y="0"/>
                </a:cubicBezTo>
                <a:cubicBezTo>
                  <a:pt x="854220" y="4618"/>
                  <a:pt x="1030057" y="1913"/>
                  <a:pt x="1205202" y="13855"/>
                </a:cubicBezTo>
                <a:cubicBezTo>
                  <a:pt x="1234342" y="15842"/>
                  <a:pt x="1260620" y="32328"/>
                  <a:pt x="1288329" y="41564"/>
                </a:cubicBezTo>
                <a:lnTo>
                  <a:pt x="1371456" y="69273"/>
                </a:lnTo>
                <a:lnTo>
                  <a:pt x="1413020" y="83128"/>
                </a:lnTo>
                <a:lnTo>
                  <a:pt x="1454584" y="96982"/>
                </a:lnTo>
                <a:cubicBezTo>
                  <a:pt x="1482293" y="115455"/>
                  <a:pt x="1506118" y="141869"/>
                  <a:pt x="1537711" y="152400"/>
                </a:cubicBezTo>
                <a:cubicBezTo>
                  <a:pt x="1551566" y="157018"/>
                  <a:pt x="1566213" y="159724"/>
                  <a:pt x="1579275" y="166255"/>
                </a:cubicBezTo>
                <a:cubicBezTo>
                  <a:pt x="1594168" y="173702"/>
                  <a:pt x="1605945" y="186517"/>
                  <a:pt x="1620838" y="193964"/>
                </a:cubicBezTo>
                <a:cubicBezTo>
                  <a:pt x="1633900" y="200495"/>
                  <a:pt x="1649636" y="200727"/>
                  <a:pt x="1662402" y="207819"/>
                </a:cubicBezTo>
                <a:cubicBezTo>
                  <a:pt x="1691513" y="223992"/>
                  <a:pt x="1713936" y="252706"/>
                  <a:pt x="1745529" y="263237"/>
                </a:cubicBezTo>
                <a:lnTo>
                  <a:pt x="1828656" y="290946"/>
                </a:lnTo>
                <a:lnTo>
                  <a:pt x="1870220" y="304800"/>
                </a:lnTo>
                <a:cubicBezTo>
                  <a:pt x="1936085" y="348711"/>
                  <a:pt x="1895989" y="327245"/>
                  <a:pt x="1994911" y="360219"/>
                </a:cubicBezTo>
                <a:cubicBezTo>
                  <a:pt x="1994916" y="360221"/>
                  <a:pt x="2078033" y="387924"/>
                  <a:pt x="2078038" y="387928"/>
                </a:cubicBezTo>
                <a:cubicBezTo>
                  <a:pt x="2091893" y="397164"/>
                  <a:pt x="2104386" y="408874"/>
                  <a:pt x="2119602" y="415637"/>
                </a:cubicBezTo>
                <a:cubicBezTo>
                  <a:pt x="2146292" y="427499"/>
                  <a:pt x="2178427" y="427144"/>
                  <a:pt x="2202729" y="443346"/>
                </a:cubicBezTo>
                <a:cubicBezTo>
                  <a:pt x="2238497" y="467191"/>
                  <a:pt x="2305375" y="509556"/>
                  <a:pt x="2341275" y="540328"/>
                </a:cubicBezTo>
                <a:cubicBezTo>
                  <a:pt x="2434616" y="620334"/>
                  <a:pt x="2332539" y="548358"/>
                  <a:pt x="2424402" y="609600"/>
                </a:cubicBezTo>
                <a:cubicBezTo>
                  <a:pt x="2498293" y="720437"/>
                  <a:pt x="2401311" y="586509"/>
                  <a:pt x="2493675" y="678873"/>
                </a:cubicBezTo>
                <a:cubicBezTo>
                  <a:pt x="2586041" y="771239"/>
                  <a:pt x="2452109" y="674253"/>
                  <a:pt x="2562947" y="748146"/>
                </a:cubicBezTo>
                <a:cubicBezTo>
                  <a:pt x="2625611" y="842142"/>
                  <a:pt x="2594816" y="807725"/>
                  <a:pt x="2646075" y="858982"/>
                </a:cubicBezTo>
                <a:cubicBezTo>
                  <a:pt x="2650693" y="872837"/>
                  <a:pt x="2650806" y="889142"/>
                  <a:pt x="2659929" y="900546"/>
                </a:cubicBezTo>
                <a:cubicBezTo>
                  <a:pt x="2731549" y="990071"/>
                  <a:pt x="2680525" y="865347"/>
                  <a:pt x="2715347" y="969819"/>
                </a:cubicBezTo>
                <a:cubicBezTo>
                  <a:pt x="2719965" y="1002146"/>
                  <a:pt x="2722798" y="1034779"/>
                  <a:pt x="2729202" y="1066800"/>
                </a:cubicBezTo>
                <a:cubicBezTo>
                  <a:pt x="2742982" y="1135702"/>
                  <a:pt x="2741042" y="1083053"/>
                  <a:pt x="2770765" y="1149928"/>
                </a:cubicBezTo>
                <a:cubicBezTo>
                  <a:pt x="2782628" y="1176619"/>
                  <a:pt x="2789239" y="1205346"/>
                  <a:pt x="2798475" y="1233055"/>
                </a:cubicBezTo>
                <a:lnTo>
                  <a:pt x="2812329" y="1274619"/>
                </a:lnTo>
                <a:lnTo>
                  <a:pt x="2826184" y="1316182"/>
                </a:lnTo>
                <a:cubicBezTo>
                  <a:pt x="2863671" y="1616088"/>
                  <a:pt x="2814823" y="1198005"/>
                  <a:pt x="2853893" y="1842655"/>
                </a:cubicBezTo>
                <a:cubicBezTo>
                  <a:pt x="2856295" y="1882285"/>
                  <a:pt x="2878707" y="1892284"/>
                  <a:pt x="2895456" y="1925782"/>
                </a:cubicBezTo>
                <a:cubicBezTo>
                  <a:pt x="2901987" y="1938844"/>
                  <a:pt x="2904693" y="1953491"/>
                  <a:pt x="2909311" y="1967346"/>
                </a:cubicBezTo>
                <a:cubicBezTo>
                  <a:pt x="2913929" y="2018146"/>
                  <a:pt x="2914300" y="2069513"/>
                  <a:pt x="2923165" y="2119746"/>
                </a:cubicBezTo>
                <a:cubicBezTo>
                  <a:pt x="2928241" y="2148510"/>
                  <a:pt x="2941639" y="2175164"/>
                  <a:pt x="2950875" y="2202873"/>
                </a:cubicBezTo>
                <a:lnTo>
                  <a:pt x="2992438" y="2327564"/>
                </a:lnTo>
                <a:lnTo>
                  <a:pt x="3006293" y="2369128"/>
                </a:lnTo>
                <a:cubicBezTo>
                  <a:pt x="3010911" y="2382982"/>
                  <a:pt x="3007996" y="2402590"/>
                  <a:pt x="3020147" y="2410691"/>
                </a:cubicBezTo>
                <a:cubicBezTo>
                  <a:pt x="3034002" y="2419927"/>
                  <a:pt x="3049180" y="2427435"/>
                  <a:pt x="3061711" y="2438400"/>
                </a:cubicBezTo>
                <a:cubicBezTo>
                  <a:pt x="3086287" y="2459904"/>
                  <a:pt x="3100004" y="2497346"/>
                  <a:pt x="3130984" y="2507673"/>
                </a:cubicBezTo>
                <a:lnTo>
                  <a:pt x="3214111" y="2535382"/>
                </a:lnTo>
                <a:cubicBezTo>
                  <a:pt x="3227966" y="2540000"/>
                  <a:pt x="3242613" y="2542706"/>
                  <a:pt x="3255675" y="2549237"/>
                </a:cubicBezTo>
                <a:cubicBezTo>
                  <a:pt x="3274148" y="2558473"/>
                  <a:pt x="3293161" y="2566699"/>
                  <a:pt x="3311093" y="2576946"/>
                </a:cubicBezTo>
                <a:cubicBezTo>
                  <a:pt x="3325550" y="2585207"/>
                  <a:pt x="3337351" y="2598096"/>
                  <a:pt x="3352656" y="2604655"/>
                </a:cubicBezTo>
                <a:cubicBezTo>
                  <a:pt x="3370158" y="2612156"/>
                  <a:pt x="3389602" y="2613892"/>
                  <a:pt x="3408075" y="2618510"/>
                </a:cubicBezTo>
                <a:cubicBezTo>
                  <a:pt x="3421929" y="2632364"/>
                  <a:pt x="3432511" y="2650558"/>
                  <a:pt x="3449638" y="2660073"/>
                </a:cubicBezTo>
                <a:cubicBezTo>
                  <a:pt x="3475170" y="2674258"/>
                  <a:pt x="3532765" y="2687782"/>
                  <a:pt x="3532765" y="2687782"/>
                </a:cubicBezTo>
                <a:cubicBezTo>
                  <a:pt x="3542002" y="2697018"/>
                  <a:pt x="3549606" y="2708245"/>
                  <a:pt x="3560475" y="2715491"/>
                </a:cubicBezTo>
                <a:cubicBezTo>
                  <a:pt x="3751275" y="2842690"/>
                  <a:pt x="3501567" y="2657536"/>
                  <a:pt x="3657456" y="2770910"/>
                </a:cubicBezTo>
                <a:cubicBezTo>
                  <a:pt x="3694805" y="2798073"/>
                  <a:pt x="3731347" y="2826328"/>
                  <a:pt x="3768293" y="2854037"/>
                </a:cubicBezTo>
                <a:cubicBezTo>
                  <a:pt x="3792074" y="2871873"/>
                  <a:pt x="3836919" y="2907106"/>
                  <a:pt x="3865275" y="2923310"/>
                </a:cubicBezTo>
                <a:cubicBezTo>
                  <a:pt x="3922352" y="2955926"/>
                  <a:pt x="3935699" y="2956021"/>
                  <a:pt x="4003820" y="2978728"/>
                </a:cubicBezTo>
                <a:cubicBezTo>
                  <a:pt x="4017675" y="2983346"/>
                  <a:pt x="4032861" y="2985068"/>
                  <a:pt x="4045384" y="2992582"/>
                </a:cubicBezTo>
                <a:cubicBezTo>
                  <a:pt x="4068475" y="3006437"/>
                  <a:pt x="4089523" y="3024479"/>
                  <a:pt x="4114656" y="3034146"/>
                </a:cubicBezTo>
                <a:cubicBezTo>
                  <a:pt x="4150200" y="3047817"/>
                  <a:pt x="4189365" y="3049812"/>
                  <a:pt x="4225493" y="3061855"/>
                </a:cubicBezTo>
                <a:cubicBezTo>
                  <a:pt x="4239347" y="3066473"/>
                  <a:pt x="4252967" y="3071867"/>
                  <a:pt x="4267056" y="3075710"/>
                </a:cubicBezTo>
                <a:cubicBezTo>
                  <a:pt x="4303797" y="3085730"/>
                  <a:pt x="4341764" y="3091376"/>
                  <a:pt x="4377893" y="3103419"/>
                </a:cubicBezTo>
                <a:cubicBezTo>
                  <a:pt x="4422416" y="3118260"/>
                  <a:pt x="4472031" y="3135466"/>
                  <a:pt x="4516438" y="3144982"/>
                </a:cubicBezTo>
                <a:cubicBezTo>
                  <a:pt x="4548369" y="3151824"/>
                  <a:pt x="4581209" y="3153468"/>
                  <a:pt x="4613420" y="3158837"/>
                </a:cubicBezTo>
                <a:cubicBezTo>
                  <a:pt x="4636648" y="3162708"/>
                  <a:pt x="4659419" y="3169110"/>
                  <a:pt x="4682693" y="3172691"/>
                </a:cubicBezTo>
                <a:cubicBezTo>
                  <a:pt x="4851339" y="3198636"/>
                  <a:pt x="4737506" y="3172541"/>
                  <a:pt x="4848947" y="3200400"/>
                </a:cubicBezTo>
                <a:cubicBezTo>
                  <a:pt x="5204547" y="3195782"/>
                  <a:pt x="5560367" y="3199873"/>
                  <a:pt x="5915747" y="3186546"/>
                </a:cubicBezTo>
                <a:cubicBezTo>
                  <a:pt x="5932386" y="3185922"/>
                  <a:pt x="5942418" y="3166284"/>
                  <a:pt x="5957311" y="3158837"/>
                </a:cubicBezTo>
                <a:cubicBezTo>
                  <a:pt x="6103620" y="3085683"/>
                  <a:pt x="5819915" y="3264290"/>
                  <a:pt x="6082002" y="3089564"/>
                </a:cubicBezTo>
                <a:lnTo>
                  <a:pt x="6123565" y="3061855"/>
                </a:lnTo>
                <a:lnTo>
                  <a:pt x="6165129" y="3034146"/>
                </a:lnTo>
                <a:cubicBezTo>
                  <a:pt x="6169747" y="3020291"/>
                  <a:pt x="6169861" y="3003986"/>
                  <a:pt x="6178984" y="2992582"/>
                </a:cubicBezTo>
                <a:cubicBezTo>
                  <a:pt x="6189386" y="2979580"/>
                  <a:pt x="6208773" y="2976647"/>
                  <a:pt x="6220547" y="2964873"/>
                </a:cubicBezTo>
                <a:cubicBezTo>
                  <a:pt x="6232321" y="2953099"/>
                  <a:pt x="6239020" y="2937164"/>
                  <a:pt x="6248256" y="2923310"/>
                </a:cubicBezTo>
                <a:cubicBezTo>
                  <a:pt x="6250843" y="2912963"/>
                  <a:pt x="6267448" y="2840523"/>
                  <a:pt x="6275965" y="2826328"/>
                </a:cubicBezTo>
                <a:cubicBezTo>
                  <a:pt x="6289125" y="2804395"/>
                  <a:pt x="6326362" y="2783494"/>
                  <a:pt x="6345238" y="2770910"/>
                </a:cubicBezTo>
                <a:cubicBezTo>
                  <a:pt x="6354474" y="2757055"/>
                  <a:pt x="6371969" y="2745968"/>
                  <a:pt x="6372947" y="2729346"/>
                </a:cubicBezTo>
                <a:cubicBezTo>
                  <a:pt x="6376753" y="2664638"/>
                  <a:pt x="6374814" y="2598266"/>
                  <a:pt x="6359093" y="2535382"/>
                </a:cubicBezTo>
                <a:cubicBezTo>
                  <a:pt x="6355424" y="2520704"/>
                  <a:pt x="6289433" y="2494405"/>
                  <a:pt x="6275965" y="2493819"/>
                </a:cubicBezTo>
                <a:cubicBezTo>
                  <a:pt x="6183689" y="2489807"/>
                  <a:pt x="6091238" y="2493819"/>
                  <a:pt x="5998875" y="2493819"/>
                </a:cubicBezTo>
              </a:path>
            </a:pathLst>
          </a:custGeom>
          <a:noFill/>
          <a:ln>
            <a:solidFill>
              <a:schemeClr val="accent6">
                <a:lumMod val="50000"/>
              </a:schemeClr>
            </a:solidFill>
          </a:ln>
          <a:effectLst>
            <a:glow rad="139700">
              <a:schemeClr val="accent2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Volný tvar 19"/>
          <p:cNvSpPr/>
          <p:nvPr/>
        </p:nvSpPr>
        <p:spPr>
          <a:xfrm>
            <a:off x="954277" y="96982"/>
            <a:ext cx="8037323" cy="3574473"/>
          </a:xfrm>
          <a:custGeom>
            <a:avLst/>
            <a:gdLst>
              <a:gd name="connsiteX0" fmla="*/ 7663250 w 8037323"/>
              <a:gd name="connsiteY0" fmla="*/ 1981200 h 3574473"/>
              <a:gd name="connsiteX1" fmla="*/ 7580123 w 8037323"/>
              <a:gd name="connsiteY1" fmla="*/ 2050473 h 3574473"/>
              <a:gd name="connsiteX2" fmla="*/ 7496996 w 8037323"/>
              <a:gd name="connsiteY2" fmla="*/ 2105891 h 3574473"/>
              <a:gd name="connsiteX3" fmla="*/ 7455432 w 8037323"/>
              <a:gd name="connsiteY3" fmla="*/ 2133600 h 3574473"/>
              <a:gd name="connsiteX4" fmla="*/ 7400014 w 8037323"/>
              <a:gd name="connsiteY4" fmla="*/ 2175163 h 3574473"/>
              <a:gd name="connsiteX5" fmla="*/ 7275323 w 8037323"/>
              <a:gd name="connsiteY5" fmla="*/ 2258291 h 3574473"/>
              <a:gd name="connsiteX6" fmla="*/ 7233759 w 8037323"/>
              <a:gd name="connsiteY6" fmla="*/ 2286000 h 3574473"/>
              <a:gd name="connsiteX7" fmla="*/ 7178341 w 8037323"/>
              <a:gd name="connsiteY7" fmla="*/ 2355273 h 3574473"/>
              <a:gd name="connsiteX8" fmla="*/ 7109068 w 8037323"/>
              <a:gd name="connsiteY8" fmla="*/ 2438400 h 3574473"/>
              <a:gd name="connsiteX9" fmla="*/ 7067505 w 8037323"/>
              <a:gd name="connsiteY9" fmla="*/ 2466109 h 3574473"/>
              <a:gd name="connsiteX10" fmla="*/ 7025941 w 8037323"/>
              <a:gd name="connsiteY10" fmla="*/ 2507673 h 3574473"/>
              <a:gd name="connsiteX11" fmla="*/ 6984378 w 8037323"/>
              <a:gd name="connsiteY11" fmla="*/ 2535382 h 3574473"/>
              <a:gd name="connsiteX12" fmla="*/ 6956668 w 8037323"/>
              <a:gd name="connsiteY12" fmla="*/ 2563091 h 3574473"/>
              <a:gd name="connsiteX13" fmla="*/ 6873541 w 8037323"/>
              <a:gd name="connsiteY13" fmla="*/ 2618509 h 3574473"/>
              <a:gd name="connsiteX14" fmla="*/ 6804268 w 8037323"/>
              <a:gd name="connsiteY14" fmla="*/ 2673927 h 3574473"/>
              <a:gd name="connsiteX15" fmla="*/ 6776559 w 8037323"/>
              <a:gd name="connsiteY15" fmla="*/ 2715491 h 3574473"/>
              <a:gd name="connsiteX16" fmla="*/ 6748850 w 8037323"/>
              <a:gd name="connsiteY16" fmla="*/ 2798618 h 3574473"/>
              <a:gd name="connsiteX17" fmla="*/ 6734996 w 8037323"/>
              <a:gd name="connsiteY17" fmla="*/ 2854036 h 3574473"/>
              <a:gd name="connsiteX18" fmla="*/ 6707287 w 8037323"/>
              <a:gd name="connsiteY18" fmla="*/ 2895600 h 3574473"/>
              <a:gd name="connsiteX19" fmla="*/ 6707287 w 8037323"/>
              <a:gd name="connsiteY19" fmla="*/ 3103418 h 3574473"/>
              <a:gd name="connsiteX20" fmla="*/ 6734996 w 8037323"/>
              <a:gd name="connsiteY20" fmla="*/ 3144982 h 3574473"/>
              <a:gd name="connsiteX21" fmla="*/ 6804268 w 8037323"/>
              <a:gd name="connsiteY21" fmla="*/ 3269673 h 3574473"/>
              <a:gd name="connsiteX22" fmla="*/ 6831978 w 8037323"/>
              <a:gd name="connsiteY22" fmla="*/ 3297382 h 3574473"/>
              <a:gd name="connsiteX23" fmla="*/ 6859687 w 8037323"/>
              <a:gd name="connsiteY23" fmla="*/ 3338945 h 3574473"/>
              <a:gd name="connsiteX24" fmla="*/ 6901250 w 8037323"/>
              <a:gd name="connsiteY24" fmla="*/ 3366654 h 3574473"/>
              <a:gd name="connsiteX25" fmla="*/ 6956668 w 8037323"/>
              <a:gd name="connsiteY25" fmla="*/ 3408218 h 3574473"/>
              <a:gd name="connsiteX26" fmla="*/ 6998232 w 8037323"/>
              <a:gd name="connsiteY26" fmla="*/ 3422073 h 3574473"/>
              <a:gd name="connsiteX27" fmla="*/ 7039796 w 8037323"/>
              <a:gd name="connsiteY27" fmla="*/ 3449782 h 3574473"/>
              <a:gd name="connsiteX28" fmla="*/ 7095214 w 8037323"/>
              <a:gd name="connsiteY28" fmla="*/ 3463636 h 3574473"/>
              <a:gd name="connsiteX29" fmla="*/ 7233759 w 8037323"/>
              <a:gd name="connsiteY29" fmla="*/ 3505200 h 3574473"/>
              <a:gd name="connsiteX30" fmla="*/ 7635541 w 8037323"/>
              <a:gd name="connsiteY30" fmla="*/ 3491345 h 3574473"/>
              <a:gd name="connsiteX31" fmla="*/ 7677105 w 8037323"/>
              <a:gd name="connsiteY31" fmla="*/ 3477491 h 3574473"/>
              <a:gd name="connsiteX32" fmla="*/ 7746378 w 8037323"/>
              <a:gd name="connsiteY32" fmla="*/ 3422073 h 3574473"/>
              <a:gd name="connsiteX33" fmla="*/ 7774087 w 8037323"/>
              <a:gd name="connsiteY33" fmla="*/ 3297382 h 3574473"/>
              <a:gd name="connsiteX34" fmla="*/ 7760232 w 8037323"/>
              <a:gd name="connsiteY34" fmla="*/ 3131127 h 3574473"/>
              <a:gd name="connsiteX35" fmla="*/ 7746378 w 8037323"/>
              <a:gd name="connsiteY35" fmla="*/ 3075709 h 3574473"/>
              <a:gd name="connsiteX36" fmla="*/ 7677105 w 8037323"/>
              <a:gd name="connsiteY36" fmla="*/ 3006436 h 3574473"/>
              <a:gd name="connsiteX37" fmla="*/ 7635541 w 8037323"/>
              <a:gd name="connsiteY37" fmla="*/ 2964873 h 3574473"/>
              <a:gd name="connsiteX38" fmla="*/ 7607832 w 8037323"/>
              <a:gd name="connsiteY38" fmla="*/ 2881745 h 3574473"/>
              <a:gd name="connsiteX39" fmla="*/ 7593978 w 8037323"/>
              <a:gd name="connsiteY39" fmla="*/ 2840182 h 3574473"/>
              <a:gd name="connsiteX40" fmla="*/ 7580123 w 8037323"/>
              <a:gd name="connsiteY40" fmla="*/ 2757054 h 3574473"/>
              <a:gd name="connsiteX41" fmla="*/ 7593978 w 8037323"/>
              <a:gd name="connsiteY41" fmla="*/ 2521527 h 3574473"/>
              <a:gd name="connsiteX42" fmla="*/ 7677105 w 8037323"/>
              <a:gd name="connsiteY42" fmla="*/ 2438400 h 3574473"/>
              <a:gd name="connsiteX43" fmla="*/ 7760232 w 8037323"/>
              <a:gd name="connsiteY43" fmla="*/ 2382982 h 3574473"/>
              <a:gd name="connsiteX44" fmla="*/ 7787941 w 8037323"/>
              <a:gd name="connsiteY44" fmla="*/ 2341418 h 3574473"/>
              <a:gd name="connsiteX45" fmla="*/ 7815650 w 8037323"/>
              <a:gd name="connsiteY45" fmla="*/ 2230582 h 3574473"/>
              <a:gd name="connsiteX46" fmla="*/ 7843359 w 8037323"/>
              <a:gd name="connsiteY46" fmla="*/ 2119745 h 3574473"/>
              <a:gd name="connsiteX47" fmla="*/ 7884923 w 8037323"/>
              <a:gd name="connsiteY47" fmla="*/ 2036618 h 3574473"/>
              <a:gd name="connsiteX48" fmla="*/ 7912632 w 8037323"/>
              <a:gd name="connsiteY48" fmla="*/ 1953491 h 3574473"/>
              <a:gd name="connsiteX49" fmla="*/ 7940341 w 8037323"/>
              <a:gd name="connsiteY49" fmla="*/ 1870363 h 3574473"/>
              <a:gd name="connsiteX50" fmla="*/ 7968050 w 8037323"/>
              <a:gd name="connsiteY50" fmla="*/ 1773382 h 3574473"/>
              <a:gd name="connsiteX51" fmla="*/ 7995759 w 8037323"/>
              <a:gd name="connsiteY51" fmla="*/ 1427018 h 3574473"/>
              <a:gd name="connsiteX52" fmla="*/ 8023468 w 8037323"/>
              <a:gd name="connsiteY52" fmla="*/ 983673 h 3574473"/>
              <a:gd name="connsiteX53" fmla="*/ 8037323 w 8037323"/>
              <a:gd name="connsiteY53" fmla="*/ 942109 h 3574473"/>
              <a:gd name="connsiteX54" fmla="*/ 8023468 w 8037323"/>
              <a:gd name="connsiteY54" fmla="*/ 623454 h 3574473"/>
              <a:gd name="connsiteX55" fmla="*/ 7981905 w 8037323"/>
              <a:gd name="connsiteY55" fmla="*/ 568036 h 3574473"/>
              <a:gd name="connsiteX56" fmla="*/ 7954196 w 8037323"/>
              <a:gd name="connsiteY56" fmla="*/ 484909 h 3574473"/>
              <a:gd name="connsiteX57" fmla="*/ 7940341 w 8037323"/>
              <a:gd name="connsiteY57" fmla="*/ 443345 h 3574473"/>
              <a:gd name="connsiteX58" fmla="*/ 7884923 w 8037323"/>
              <a:gd name="connsiteY58" fmla="*/ 415636 h 3574473"/>
              <a:gd name="connsiteX59" fmla="*/ 7857214 w 8037323"/>
              <a:gd name="connsiteY59" fmla="*/ 304800 h 3574473"/>
              <a:gd name="connsiteX60" fmla="*/ 7732523 w 8037323"/>
              <a:gd name="connsiteY60" fmla="*/ 152400 h 3574473"/>
              <a:gd name="connsiteX61" fmla="*/ 7690959 w 8037323"/>
              <a:gd name="connsiteY61" fmla="*/ 124691 h 3574473"/>
              <a:gd name="connsiteX62" fmla="*/ 7524705 w 8037323"/>
              <a:gd name="connsiteY62" fmla="*/ 96982 h 3574473"/>
              <a:gd name="connsiteX63" fmla="*/ 7455432 w 8037323"/>
              <a:gd name="connsiteY63" fmla="*/ 83127 h 3574473"/>
              <a:gd name="connsiteX64" fmla="*/ 6873541 w 8037323"/>
              <a:gd name="connsiteY64" fmla="*/ 69273 h 3574473"/>
              <a:gd name="connsiteX65" fmla="*/ 6721141 w 8037323"/>
              <a:gd name="connsiteY65" fmla="*/ 27709 h 3574473"/>
              <a:gd name="connsiteX66" fmla="*/ 6665723 w 8037323"/>
              <a:gd name="connsiteY66" fmla="*/ 0 h 3574473"/>
              <a:gd name="connsiteX67" fmla="*/ 6305505 w 8037323"/>
              <a:gd name="connsiteY67" fmla="*/ 13854 h 3574473"/>
              <a:gd name="connsiteX68" fmla="*/ 6236232 w 8037323"/>
              <a:gd name="connsiteY68" fmla="*/ 27709 h 3574473"/>
              <a:gd name="connsiteX69" fmla="*/ 6153105 w 8037323"/>
              <a:gd name="connsiteY69" fmla="*/ 69273 h 3574473"/>
              <a:gd name="connsiteX70" fmla="*/ 5972996 w 8037323"/>
              <a:gd name="connsiteY70" fmla="*/ 83127 h 3574473"/>
              <a:gd name="connsiteX71" fmla="*/ 5889868 w 8037323"/>
              <a:gd name="connsiteY71" fmla="*/ 110836 h 3574473"/>
              <a:gd name="connsiteX72" fmla="*/ 5737468 w 8037323"/>
              <a:gd name="connsiteY72" fmla="*/ 152400 h 3574473"/>
              <a:gd name="connsiteX73" fmla="*/ 5571214 w 8037323"/>
              <a:gd name="connsiteY73" fmla="*/ 166254 h 3574473"/>
              <a:gd name="connsiteX74" fmla="*/ 5529650 w 8037323"/>
              <a:gd name="connsiteY74" fmla="*/ 193963 h 3574473"/>
              <a:gd name="connsiteX75" fmla="*/ 5307978 w 8037323"/>
              <a:gd name="connsiteY75" fmla="*/ 193963 h 3574473"/>
              <a:gd name="connsiteX76" fmla="*/ 5266414 w 8037323"/>
              <a:gd name="connsiteY76" fmla="*/ 180109 h 3574473"/>
              <a:gd name="connsiteX77" fmla="*/ 5224850 w 8037323"/>
              <a:gd name="connsiteY77" fmla="*/ 152400 h 3574473"/>
              <a:gd name="connsiteX78" fmla="*/ 5169432 w 8037323"/>
              <a:gd name="connsiteY78" fmla="*/ 138545 h 3574473"/>
              <a:gd name="connsiteX79" fmla="*/ 4809214 w 8037323"/>
              <a:gd name="connsiteY79" fmla="*/ 96982 h 3574473"/>
              <a:gd name="connsiteX80" fmla="*/ 4739941 w 8037323"/>
              <a:gd name="connsiteY80" fmla="*/ 83127 h 3574473"/>
              <a:gd name="connsiteX81" fmla="*/ 4421287 w 8037323"/>
              <a:gd name="connsiteY81" fmla="*/ 96982 h 3574473"/>
              <a:gd name="connsiteX82" fmla="*/ 4338159 w 8037323"/>
              <a:gd name="connsiteY82" fmla="*/ 124691 h 3574473"/>
              <a:gd name="connsiteX83" fmla="*/ 4296596 w 8037323"/>
              <a:gd name="connsiteY83" fmla="*/ 138545 h 3574473"/>
              <a:gd name="connsiteX84" fmla="*/ 4255032 w 8037323"/>
              <a:gd name="connsiteY84" fmla="*/ 152400 h 3574473"/>
              <a:gd name="connsiteX85" fmla="*/ 4213468 w 8037323"/>
              <a:gd name="connsiteY85" fmla="*/ 166254 h 3574473"/>
              <a:gd name="connsiteX86" fmla="*/ 4130341 w 8037323"/>
              <a:gd name="connsiteY86" fmla="*/ 152400 h 3574473"/>
              <a:gd name="connsiteX87" fmla="*/ 4047214 w 8037323"/>
              <a:gd name="connsiteY87" fmla="*/ 124691 h 3574473"/>
              <a:gd name="connsiteX88" fmla="*/ 3922523 w 8037323"/>
              <a:gd name="connsiteY88" fmla="*/ 110836 h 3574473"/>
              <a:gd name="connsiteX89" fmla="*/ 3839396 w 8037323"/>
              <a:gd name="connsiteY89" fmla="*/ 83127 h 3574473"/>
              <a:gd name="connsiteX90" fmla="*/ 3673141 w 8037323"/>
              <a:gd name="connsiteY90" fmla="*/ 55418 h 3574473"/>
              <a:gd name="connsiteX91" fmla="*/ 3437614 w 8037323"/>
              <a:gd name="connsiteY91" fmla="*/ 13854 h 3574473"/>
              <a:gd name="connsiteX92" fmla="*/ 3340632 w 8037323"/>
              <a:gd name="connsiteY92" fmla="*/ 27709 h 3574473"/>
              <a:gd name="connsiteX93" fmla="*/ 3312923 w 8037323"/>
              <a:gd name="connsiteY93" fmla="*/ 69273 h 3574473"/>
              <a:gd name="connsiteX94" fmla="*/ 3271359 w 8037323"/>
              <a:gd name="connsiteY94" fmla="*/ 83127 h 3574473"/>
              <a:gd name="connsiteX95" fmla="*/ 3229796 w 8037323"/>
              <a:gd name="connsiteY95" fmla="*/ 110836 h 3574473"/>
              <a:gd name="connsiteX96" fmla="*/ 3146668 w 8037323"/>
              <a:gd name="connsiteY96" fmla="*/ 138545 h 3574473"/>
              <a:gd name="connsiteX97" fmla="*/ 3105105 w 8037323"/>
              <a:gd name="connsiteY97" fmla="*/ 166254 h 3574473"/>
              <a:gd name="connsiteX98" fmla="*/ 3091250 w 8037323"/>
              <a:gd name="connsiteY98" fmla="*/ 207818 h 3574473"/>
              <a:gd name="connsiteX99" fmla="*/ 3063541 w 8037323"/>
              <a:gd name="connsiteY99" fmla="*/ 249382 h 3574473"/>
              <a:gd name="connsiteX100" fmla="*/ 3049687 w 8037323"/>
              <a:gd name="connsiteY100" fmla="*/ 290945 h 3574473"/>
              <a:gd name="connsiteX101" fmla="*/ 3035832 w 8037323"/>
              <a:gd name="connsiteY101" fmla="*/ 346363 h 3574473"/>
              <a:gd name="connsiteX102" fmla="*/ 2994268 w 8037323"/>
              <a:gd name="connsiteY102" fmla="*/ 374073 h 3574473"/>
              <a:gd name="connsiteX103" fmla="*/ 2966559 w 8037323"/>
              <a:gd name="connsiteY103" fmla="*/ 415636 h 3574473"/>
              <a:gd name="connsiteX104" fmla="*/ 2924996 w 8037323"/>
              <a:gd name="connsiteY104" fmla="*/ 498763 h 3574473"/>
              <a:gd name="connsiteX105" fmla="*/ 2883432 w 8037323"/>
              <a:gd name="connsiteY105" fmla="*/ 526473 h 3574473"/>
              <a:gd name="connsiteX106" fmla="*/ 2841868 w 8037323"/>
              <a:gd name="connsiteY106" fmla="*/ 568036 h 3574473"/>
              <a:gd name="connsiteX107" fmla="*/ 2828014 w 8037323"/>
              <a:gd name="connsiteY107" fmla="*/ 609600 h 3574473"/>
              <a:gd name="connsiteX108" fmla="*/ 2772596 w 8037323"/>
              <a:gd name="connsiteY108" fmla="*/ 678873 h 3574473"/>
              <a:gd name="connsiteX109" fmla="*/ 2731032 w 8037323"/>
              <a:gd name="connsiteY109" fmla="*/ 734291 h 3574473"/>
              <a:gd name="connsiteX110" fmla="*/ 2717178 w 8037323"/>
              <a:gd name="connsiteY110" fmla="*/ 775854 h 3574473"/>
              <a:gd name="connsiteX111" fmla="*/ 2689468 w 8037323"/>
              <a:gd name="connsiteY111" fmla="*/ 803563 h 3574473"/>
              <a:gd name="connsiteX112" fmla="*/ 2661759 w 8037323"/>
              <a:gd name="connsiteY112" fmla="*/ 845127 h 3574473"/>
              <a:gd name="connsiteX113" fmla="*/ 2647905 w 8037323"/>
              <a:gd name="connsiteY113" fmla="*/ 900545 h 3574473"/>
              <a:gd name="connsiteX114" fmla="*/ 2606341 w 8037323"/>
              <a:gd name="connsiteY114" fmla="*/ 914400 h 3574473"/>
              <a:gd name="connsiteX115" fmla="*/ 2564778 w 8037323"/>
              <a:gd name="connsiteY115" fmla="*/ 942109 h 3574473"/>
              <a:gd name="connsiteX116" fmla="*/ 2495505 w 8037323"/>
              <a:gd name="connsiteY116" fmla="*/ 969818 h 3574473"/>
              <a:gd name="connsiteX117" fmla="*/ 2398523 w 8037323"/>
              <a:gd name="connsiteY117" fmla="*/ 1025236 h 3574473"/>
              <a:gd name="connsiteX118" fmla="*/ 2356959 w 8037323"/>
              <a:gd name="connsiteY118" fmla="*/ 1052945 h 3574473"/>
              <a:gd name="connsiteX119" fmla="*/ 2315396 w 8037323"/>
              <a:gd name="connsiteY119" fmla="*/ 1094509 h 3574473"/>
              <a:gd name="connsiteX120" fmla="*/ 2246123 w 8037323"/>
              <a:gd name="connsiteY120" fmla="*/ 1108363 h 3574473"/>
              <a:gd name="connsiteX121" fmla="*/ 2190705 w 8037323"/>
              <a:gd name="connsiteY121" fmla="*/ 1122218 h 3574473"/>
              <a:gd name="connsiteX122" fmla="*/ 2024450 w 8037323"/>
              <a:gd name="connsiteY122" fmla="*/ 1108363 h 3574473"/>
              <a:gd name="connsiteX123" fmla="*/ 1885905 w 8037323"/>
              <a:gd name="connsiteY123" fmla="*/ 1066800 h 3574473"/>
              <a:gd name="connsiteX124" fmla="*/ 1830487 w 8037323"/>
              <a:gd name="connsiteY124" fmla="*/ 1052945 h 3574473"/>
              <a:gd name="connsiteX125" fmla="*/ 1539541 w 8037323"/>
              <a:gd name="connsiteY125" fmla="*/ 1108363 h 3574473"/>
              <a:gd name="connsiteX126" fmla="*/ 1511832 w 8037323"/>
              <a:gd name="connsiteY126" fmla="*/ 1136073 h 3574473"/>
              <a:gd name="connsiteX127" fmla="*/ 1470268 w 8037323"/>
              <a:gd name="connsiteY127" fmla="*/ 1260763 h 3574473"/>
              <a:gd name="connsiteX128" fmla="*/ 1456414 w 8037323"/>
              <a:gd name="connsiteY128" fmla="*/ 1302327 h 3574473"/>
              <a:gd name="connsiteX129" fmla="*/ 1470268 w 8037323"/>
              <a:gd name="connsiteY129" fmla="*/ 1690254 h 3574473"/>
              <a:gd name="connsiteX130" fmla="*/ 1497978 w 8037323"/>
              <a:gd name="connsiteY130" fmla="*/ 1801091 h 3574473"/>
              <a:gd name="connsiteX131" fmla="*/ 1525687 w 8037323"/>
              <a:gd name="connsiteY131" fmla="*/ 1884218 h 3574473"/>
              <a:gd name="connsiteX132" fmla="*/ 1581105 w 8037323"/>
              <a:gd name="connsiteY132" fmla="*/ 1925782 h 3574473"/>
              <a:gd name="connsiteX133" fmla="*/ 1608814 w 8037323"/>
              <a:gd name="connsiteY133" fmla="*/ 1967345 h 3574473"/>
              <a:gd name="connsiteX134" fmla="*/ 1691941 w 8037323"/>
              <a:gd name="connsiteY134" fmla="*/ 2022763 h 3574473"/>
              <a:gd name="connsiteX135" fmla="*/ 1747359 w 8037323"/>
              <a:gd name="connsiteY135" fmla="*/ 2092036 h 3574473"/>
              <a:gd name="connsiteX136" fmla="*/ 1788923 w 8037323"/>
              <a:gd name="connsiteY136" fmla="*/ 2133600 h 3574473"/>
              <a:gd name="connsiteX137" fmla="*/ 1830487 w 8037323"/>
              <a:gd name="connsiteY137" fmla="*/ 2313709 h 3574473"/>
              <a:gd name="connsiteX138" fmla="*/ 1858196 w 8037323"/>
              <a:gd name="connsiteY138" fmla="*/ 2410691 h 3574473"/>
              <a:gd name="connsiteX139" fmla="*/ 1872050 w 8037323"/>
              <a:gd name="connsiteY139" fmla="*/ 2466109 h 3574473"/>
              <a:gd name="connsiteX140" fmla="*/ 1858196 w 8037323"/>
              <a:gd name="connsiteY140" fmla="*/ 2632363 h 3574473"/>
              <a:gd name="connsiteX141" fmla="*/ 1830487 w 8037323"/>
              <a:gd name="connsiteY141" fmla="*/ 2660073 h 3574473"/>
              <a:gd name="connsiteX142" fmla="*/ 1816632 w 8037323"/>
              <a:gd name="connsiteY142" fmla="*/ 2701636 h 3574473"/>
              <a:gd name="connsiteX143" fmla="*/ 1608814 w 8037323"/>
              <a:gd name="connsiteY143" fmla="*/ 2715491 h 3574473"/>
              <a:gd name="connsiteX144" fmla="*/ 1096196 w 8037323"/>
              <a:gd name="connsiteY144" fmla="*/ 2701636 h 3574473"/>
              <a:gd name="connsiteX145" fmla="*/ 1054632 w 8037323"/>
              <a:gd name="connsiteY145" fmla="*/ 2687782 h 3574473"/>
              <a:gd name="connsiteX146" fmla="*/ 985359 w 8037323"/>
              <a:gd name="connsiteY146" fmla="*/ 2632363 h 3574473"/>
              <a:gd name="connsiteX147" fmla="*/ 957650 w 8037323"/>
              <a:gd name="connsiteY147" fmla="*/ 2590800 h 3574473"/>
              <a:gd name="connsiteX148" fmla="*/ 874523 w 8037323"/>
              <a:gd name="connsiteY148" fmla="*/ 2521527 h 3574473"/>
              <a:gd name="connsiteX149" fmla="*/ 625141 w 8037323"/>
              <a:gd name="connsiteY149" fmla="*/ 2535382 h 3574473"/>
              <a:gd name="connsiteX150" fmla="*/ 583578 w 8037323"/>
              <a:gd name="connsiteY150" fmla="*/ 2549236 h 3574473"/>
              <a:gd name="connsiteX151" fmla="*/ 514305 w 8037323"/>
              <a:gd name="connsiteY151" fmla="*/ 2618509 h 3574473"/>
              <a:gd name="connsiteX152" fmla="*/ 472741 w 8037323"/>
              <a:gd name="connsiteY152" fmla="*/ 2646218 h 3574473"/>
              <a:gd name="connsiteX153" fmla="*/ 417323 w 8037323"/>
              <a:gd name="connsiteY153" fmla="*/ 2715491 h 3574473"/>
              <a:gd name="connsiteX154" fmla="*/ 320341 w 8037323"/>
              <a:gd name="connsiteY154" fmla="*/ 2840182 h 3574473"/>
              <a:gd name="connsiteX155" fmla="*/ 278778 w 8037323"/>
              <a:gd name="connsiteY155" fmla="*/ 2854036 h 3574473"/>
              <a:gd name="connsiteX156" fmla="*/ 209505 w 8037323"/>
              <a:gd name="connsiteY156" fmla="*/ 2895600 h 3574473"/>
              <a:gd name="connsiteX157" fmla="*/ 126378 w 8037323"/>
              <a:gd name="connsiteY157" fmla="*/ 2951018 h 3574473"/>
              <a:gd name="connsiteX158" fmla="*/ 84814 w 8037323"/>
              <a:gd name="connsiteY158" fmla="*/ 2978727 h 3574473"/>
              <a:gd name="connsiteX159" fmla="*/ 57105 w 8037323"/>
              <a:gd name="connsiteY159" fmla="*/ 3061854 h 3574473"/>
              <a:gd name="connsiteX160" fmla="*/ 43250 w 8037323"/>
              <a:gd name="connsiteY160" fmla="*/ 3103418 h 3574473"/>
              <a:gd name="connsiteX161" fmla="*/ 29396 w 8037323"/>
              <a:gd name="connsiteY161" fmla="*/ 3200400 h 3574473"/>
              <a:gd name="connsiteX162" fmla="*/ 15541 w 8037323"/>
              <a:gd name="connsiteY162" fmla="*/ 3338945 h 3574473"/>
              <a:gd name="connsiteX163" fmla="*/ 1687 w 8037323"/>
              <a:gd name="connsiteY163" fmla="*/ 3380509 h 3574473"/>
              <a:gd name="connsiteX164" fmla="*/ 1687 w 8037323"/>
              <a:gd name="connsiteY164" fmla="*/ 3574473 h 357447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</a:cxnLst>
            <a:rect l="l" t="t" r="r" b="b"/>
            <a:pathLst>
              <a:path w="8037323" h="3574473">
                <a:moveTo>
                  <a:pt x="7663250" y="1981200"/>
                </a:moveTo>
                <a:cubicBezTo>
                  <a:pt x="7635541" y="2004291"/>
                  <a:pt x="7608978" y="2028831"/>
                  <a:pt x="7580123" y="2050473"/>
                </a:cubicBezTo>
                <a:cubicBezTo>
                  <a:pt x="7553481" y="2070454"/>
                  <a:pt x="7524705" y="2087418"/>
                  <a:pt x="7496996" y="2105891"/>
                </a:cubicBezTo>
                <a:cubicBezTo>
                  <a:pt x="7483141" y="2115127"/>
                  <a:pt x="7468753" y="2123609"/>
                  <a:pt x="7455432" y="2133600"/>
                </a:cubicBezTo>
                <a:cubicBezTo>
                  <a:pt x="7436959" y="2147454"/>
                  <a:pt x="7418931" y="2161921"/>
                  <a:pt x="7400014" y="2175163"/>
                </a:cubicBezTo>
                <a:cubicBezTo>
                  <a:pt x="7399956" y="2175204"/>
                  <a:pt x="7296135" y="2244417"/>
                  <a:pt x="7275323" y="2258291"/>
                </a:cubicBezTo>
                <a:lnTo>
                  <a:pt x="7233759" y="2286000"/>
                </a:lnTo>
                <a:cubicBezTo>
                  <a:pt x="7148475" y="2413925"/>
                  <a:pt x="7257307" y="2256565"/>
                  <a:pt x="7178341" y="2355273"/>
                </a:cubicBezTo>
                <a:cubicBezTo>
                  <a:pt x="7134750" y="2409762"/>
                  <a:pt x="7168306" y="2389035"/>
                  <a:pt x="7109068" y="2438400"/>
                </a:cubicBezTo>
                <a:cubicBezTo>
                  <a:pt x="7096276" y="2449060"/>
                  <a:pt x="7080297" y="2455449"/>
                  <a:pt x="7067505" y="2466109"/>
                </a:cubicBezTo>
                <a:cubicBezTo>
                  <a:pt x="7052453" y="2478652"/>
                  <a:pt x="7040993" y="2495130"/>
                  <a:pt x="7025941" y="2507673"/>
                </a:cubicBezTo>
                <a:cubicBezTo>
                  <a:pt x="7013149" y="2518333"/>
                  <a:pt x="6997380" y="2524980"/>
                  <a:pt x="6984378" y="2535382"/>
                </a:cubicBezTo>
                <a:cubicBezTo>
                  <a:pt x="6974178" y="2543542"/>
                  <a:pt x="6967118" y="2555254"/>
                  <a:pt x="6956668" y="2563091"/>
                </a:cubicBezTo>
                <a:cubicBezTo>
                  <a:pt x="6930026" y="2583072"/>
                  <a:pt x="6901250" y="2600036"/>
                  <a:pt x="6873541" y="2618509"/>
                </a:cubicBezTo>
                <a:cubicBezTo>
                  <a:pt x="6842683" y="2639081"/>
                  <a:pt x="6826828" y="2645727"/>
                  <a:pt x="6804268" y="2673927"/>
                </a:cubicBezTo>
                <a:cubicBezTo>
                  <a:pt x="6793866" y="2686929"/>
                  <a:pt x="6785795" y="2701636"/>
                  <a:pt x="6776559" y="2715491"/>
                </a:cubicBezTo>
                <a:cubicBezTo>
                  <a:pt x="6767323" y="2743200"/>
                  <a:pt x="6755934" y="2770282"/>
                  <a:pt x="6748850" y="2798618"/>
                </a:cubicBezTo>
                <a:cubicBezTo>
                  <a:pt x="6744232" y="2817091"/>
                  <a:pt x="6742497" y="2836534"/>
                  <a:pt x="6734996" y="2854036"/>
                </a:cubicBezTo>
                <a:cubicBezTo>
                  <a:pt x="6728437" y="2869341"/>
                  <a:pt x="6716523" y="2881745"/>
                  <a:pt x="6707287" y="2895600"/>
                </a:cubicBezTo>
                <a:cubicBezTo>
                  <a:pt x="6685310" y="2983507"/>
                  <a:pt x="6680324" y="2977590"/>
                  <a:pt x="6707287" y="3103418"/>
                </a:cubicBezTo>
                <a:cubicBezTo>
                  <a:pt x="6710776" y="3119700"/>
                  <a:pt x="6725760" y="3131127"/>
                  <a:pt x="6734996" y="3144982"/>
                </a:cubicBezTo>
                <a:cubicBezTo>
                  <a:pt x="6752417" y="3197246"/>
                  <a:pt x="6756630" y="3222037"/>
                  <a:pt x="6804268" y="3269673"/>
                </a:cubicBezTo>
                <a:cubicBezTo>
                  <a:pt x="6813505" y="3278909"/>
                  <a:pt x="6823818" y="3287182"/>
                  <a:pt x="6831978" y="3297382"/>
                </a:cubicBezTo>
                <a:cubicBezTo>
                  <a:pt x="6842380" y="3310384"/>
                  <a:pt x="6847913" y="3327171"/>
                  <a:pt x="6859687" y="3338945"/>
                </a:cubicBezTo>
                <a:cubicBezTo>
                  <a:pt x="6871461" y="3350719"/>
                  <a:pt x="6887701" y="3356976"/>
                  <a:pt x="6901250" y="3366654"/>
                </a:cubicBezTo>
                <a:cubicBezTo>
                  <a:pt x="6920040" y="3380075"/>
                  <a:pt x="6936620" y="3396762"/>
                  <a:pt x="6956668" y="3408218"/>
                </a:cubicBezTo>
                <a:cubicBezTo>
                  <a:pt x="6969348" y="3415464"/>
                  <a:pt x="6985170" y="3415542"/>
                  <a:pt x="6998232" y="3422073"/>
                </a:cubicBezTo>
                <a:cubicBezTo>
                  <a:pt x="7013125" y="3429520"/>
                  <a:pt x="7024491" y="3443223"/>
                  <a:pt x="7039796" y="3449782"/>
                </a:cubicBezTo>
                <a:cubicBezTo>
                  <a:pt x="7057298" y="3457283"/>
                  <a:pt x="7076976" y="3458165"/>
                  <a:pt x="7095214" y="3463636"/>
                </a:cubicBezTo>
                <a:cubicBezTo>
                  <a:pt x="7263890" y="3514238"/>
                  <a:pt x="7106010" y="3473262"/>
                  <a:pt x="7233759" y="3505200"/>
                </a:cubicBezTo>
                <a:cubicBezTo>
                  <a:pt x="7367686" y="3500582"/>
                  <a:pt x="7501795" y="3499704"/>
                  <a:pt x="7635541" y="3491345"/>
                </a:cubicBezTo>
                <a:cubicBezTo>
                  <a:pt x="7650117" y="3490434"/>
                  <a:pt x="7664043" y="3484022"/>
                  <a:pt x="7677105" y="3477491"/>
                </a:cubicBezTo>
                <a:cubicBezTo>
                  <a:pt x="7712057" y="3460015"/>
                  <a:pt x="7720606" y="3447844"/>
                  <a:pt x="7746378" y="3422073"/>
                </a:cubicBezTo>
                <a:cubicBezTo>
                  <a:pt x="7760664" y="3379214"/>
                  <a:pt x="7774087" y="3346144"/>
                  <a:pt x="7774087" y="3297382"/>
                </a:cubicBezTo>
                <a:cubicBezTo>
                  <a:pt x="7774087" y="3241772"/>
                  <a:pt x="7767130" y="3186308"/>
                  <a:pt x="7760232" y="3131127"/>
                </a:cubicBezTo>
                <a:cubicBezTo>
                  <a:pt x="7757870" y="3112233"/>
                  <a:pt x="7753879" y="3093211"/>
                  <a:pt x="7746378" y="3075709"/>
                </a:cubicBezTo>
                <a:cubicBezTo>
                  <a:pt x="7723801" y="3023029"/>
                  <a:pt x="7718154" y="3040643"/>
                  <a:pt x="7677105" y="3006436"/>
                </a:cubicBezTo>
                <a:cubicBezTo>
                  <a:pt x="7662053" y="2993893"/>
                  <a:pt x="7649396" y="2978727"/>
                  <a:pt x="7635541" y="2964873"/>
                </a:cubicBezTo>
                <a:lnTo>
                  <a:pt x="7607832" y="2881745"/>
                </a:lnTo>
                <a:cubicBezTo>
                  <a:pt x="7603214" y="2867891"/>
                  <a:pt x="7596379" y="2854587"/>
                  <a:pt x="7593978" y="2840182"/>
                </a:cubicBezTo>
                <a:lnTo>
                  <a:pt x="7580123" y="2757054"/>
                </a:lnTo>
                <a:cubicBezTo>
                  <a:pt x="7584741" y="2678545"/>
                  <a:pt x="7571080" y="2596764"/>
                  <a:pt x="7593978" y="2521527"/>
                </a:cubicBezTo>
                <a:cubicBezTo>
                  <a:pt x="7605388" y="2484038"/>
                  <a:pt x="7649396" y="2466109"/>
                  <a:pt x="7677105" y="2438400"/>
                </a:cubicBezTo>
                <a:cubicBezTo>
                  <a:pt x="7728996" y="2386509"/>
                  <a:pt x="7700079" y="2403032"/>
                  <a:pt x="7760232" y="2382982"/>
                </a:cubicBezTo>
                <a:cubicBezTo>
                  <a:pt x="7769468" y="2369127"/>
                  <a:pt x="7780494" y="2356311"/>
                  <a:pt x="7787941" y="2341418"/>
                </a:cubicBezTo>
                <a:cubicBezTo>
                  <a:pt x="7803077" y="2311146"/>
                  <a:pt x="7808874" y="2259946"/>
                  <a:pt x="7815650" y="2230582"/>
                </a:cubicBezTo>
                <a:cubicBezTo>
                  <a:pt x="7824213" y="2193475"/>
                  <a:pt x="7831316" y="2155873"/>
                  <a:pt x="7843359" y="2119745"/>
                </a:cubicBezTo>
                <a:cubicBezTo>
                  <a:pt x="7893893" y="1968152"/>
                  <a:pt x="7813297" y="2197778"/>
                  <a:pt x="7884923" y="2036618"/>
                </a:cubicBezTo>
                <a:cubicBezTo>
                  <a:pt x="7896785" y="2009928"/>
                  <a:pt x="7903396" y="1981200"/>
                  <a:pt x="7912632" y="1953491"/>
                </a:cubicBezTo>
                <a:lnTo>
                  <a:pt x="7940341" y="1870363"/>
                </a:lnTo>
                <a:cubicBezTo>
                  <a:pt x="7957738" y="1800777"/>
                  <a:pt x="7948175" y="1833009"/>
                  <a:pt x="7968050" y="1773382"/>
                </a:cubicBezTo>
                <a:cubicBezTo>
                  <a:pt x="7977286" y="1657927"/>
                  <a:pt x="7991472" y="1542762"/>
                  <a:pt x="7995759" y="1427018"/>
                </a:cubicBezTo>
                <a:cubicBezTo>
                  <a:pt x="8001655" y="1267838"/>
                  <a:pt x="7986811" y="1130303"/>
                  <a:pt x="8023468" y="983673"/>
                </a:cubicBezTo>
                <a:cubicBezTo>
                  <a:pt x="8027010" y="969505"/>
                  <a:pt x="8032705" y="955964"/>
                  <a:pt x="8037323" y="942109"/>
                </a:cubicBezTo>
                <a:cubicBezTo>
                  <a:pt x="8032705" y="835891"/>
                  <a:pt x="8039049" y="728625"/>
                  <a:pt x="8023468" y="623454"/>
                </a:cubicBezTo>
                <a:cubicBezTo>
                  <a:pt x="8020084" y="600613"/>
                  <a:pt x="7992231" y="588689"/>
                  <a:pt x="7981905" y="568036"/>
                </a:cubicBezTo>
                <a:cubicBezTo>
                  <a:pt x="7968843" y="541912"/>
                  <a:pt x="7963432" y="512618"/>
                  <a:pt x="7954196" y="484909"/>
                </a:cubicBezTo>
                <a:cubicBezTo>
                  <a:pt x="7949578" y="471054"/>
                  <a:pt x="7953403" y="449876"/>
                  <a:pt x="7940341" y="443345"/>
                </a:cubicBezTo>
                <a:lnTo>
                  <a:pt x="7884923" y="415636"/>
                </a:lnTo>
                <a:cubicBezTo>
                  <a:pt x="7881085" y="396448"/>
                  <a:pt x="7870526" y="328762"/>
                  <a:pt x="7857214" y="304800"/>
                </a:cubicBezTo>
                <a:cubicBezTo>
                  <a:pt x="7830988" y="257592"/>
                  <a:pt x="7778957" y="183355"/>
                  <a:pt x="7732523" y="152400"/>
                </a:cubicBezTo>
                <a:cubicBezTo>
                  <a:pt x="7718668" y="143164"/>
                  <a:pt x="7705852" y="132138"/>
                  <a:pt x="7690959" y="124691"/>
                </a:cubicBezTo>
                <a:cubicBezTo>
                  <a:pt x="7643309" y="100865"/>
                  <a:pt x="7567735" y="103129"/>
                  <a:pt x="7524705" y="96982"/>
                </a:cubicBezTo>
                <a:cubicBezTo>
                  <a:pt x="7501393" y="93652"/>
                  <a:pt x="7478959" y="84128"/>
                  <a:pt x="7455432" y="83127"/>
                </a:cubicBezTo>
                <a:cubicBezTo>
                  <a:pt x="7261589" y="74878"/>
                  <a:pt x="7067505" y="73891"/>
                  <a:pt x="6873541" y="69273"/>
                </a:cubicBezTo>
                <a:cubicBezTo>
                  <a:pt x="6856608" y="65040"/>
                  <a:pt x="6757390" y="43244"/>
                  <a:pt x="6721141" y="27709"/>
                </a:cubicBezTo>
                <a:cubicBezTo>
                  <a:pt x="6702158" y="19573"/>
                  <a:pt x="6684196" y="9236"/>
                  <a:pt x="6665723" y="0"/>
                </a:cubicBezTo>
                <a:cubicBezTo>
                  <a:pt x="6545650" y="4618"/>
                  <a:pt x="6425417" y="6118"/>
                  <a:pt x="6305505" y="13854"/>
                </a:cubicBezTo>
                <a:cubicBezTo>
                  <a:pt x="6282006" y="15370"/>
                  <a:pt x="6258281" y="19441"/>
                  <a:pt x="6236232" y="27709"/>
                </a:cubicBezTo>
                <a:cubicBezTo>
                  <a:pt x="6174356" y="50912"/>
                  <a:pt x="6217622" y="61208"/>
                  <a:pt x="6153105" y="69273"/>
                </a:cubicBezTo>
                <a:cubicBezTo>
                  <a:pt x="6093356" y="76742"/>
                  <a:pt x="6033032" y="78509"/>
                  <a:pt x="5972996" y="83127"/>
                </a:cubicBezTo>
                <a:lnTo>
                  <a:pt x="5889868" y="110836"/>
                </a:lnTo>
                <a:cubicBezTo>
                  <a:pt x="5844130" y="126082"/>
                  <a:pt x="5779149" y="148927"/>
                  <a:pt x="5737468" y="152400"/>
                </a:cubicBezTo>
                <a:lnTo>
                  <a:pt x="5571214" y="166254"/>
                </a:lnTo>
                <a:cubicBezTo>
                  <a:pt x="5557359" y="175490"/>
                  <a:pt x="5544543" y="186516"/>
                  <a:pt x="5529650" y="193963"/>
                </a:cubicBezTo>
                <a:cubicBezTo>
                  <a:pt x="5459471" y="229053"/>
                  <a:pt x="5385108" y="199896"/>
                  <a:pt x="5307978" y="193963"/>
                </a:cubicBezTo>
                <a:cubicBezTo>
                  <a:pt x="5294123" y="189345"/>
                  <a:pt x="5279476" y="186640"/>
                  <a:pt x="5266414" y="180109"/>
                </a:cubicBezTo>
                <a:cubicBezTo>
                  <a:pt x="5251521" y="172663"/>
                  <a:pt x="5240155" y="158959"/>
                  <a:pt x="5224850" y="152400"/>
                </a:cubicBezTo>
                <a:cubicBezTo>
                  <a:pt x="5207348" y="144899"/>
                  <a:pt x="5187905" y="143163"/>
                  <a:pt x="5169432" y="138545"/>
                </a:cubicBezTo>
                <a:cubicBezTo>
                  <a:pt x="5036940" y="50218"/>
                  <a:pt x="5160249" y="122056"/>
                  <a:pt x="4809214" y="96982"/>
                </a:cubicBezTo>
                <a:cubicBezTo>
                  <a:pt x="4785726" y="95304"/>
                  <a:pt x="4763032" y="87745"/>
                  <a:pt x="4739941" y="83127"/>
                </a:cubicBezTo>
                <a:cubicBezTo>
                  <a:pt x="4633723" y="87745"/>
                  <a:pt x="4527041" y="86042"/>
                  <a:pt x="4421287" y="96982"/>
                </a:cubicBezTo>
                <a:cubicBezTo>
                  <a:pt x="4392234" y="99988"/>
                  <a:pt x="4365868" y="115455"/>
                  <a:pt x="4338159" y="124691"/>
                </a:cubicBezTo>
                <a:lnTo>
                  <a:pt x="4296596" y="138545"/>
                </a:lnTo>
                <a:lnTo>
                  <a:pt x="4255032" y="152400"/>
                </a:lnTo>
                <a:lnTo>
                  <a:pt x="4213468" y="166254"/>
                </a:lnTo>
                <a:cubicBezTo>
                  <a:pt x="4185759" y="161636"/>
                  <a:pt x="4157593" y="159213"/>
                  <a:pt x="4130341" y="152400"/>
                </a:cubicBezTo>
                <a:cubicBezTo>
                  <a:pt x="4102005" y="145316"/>
                  <a:pt x="4076243" y="127917"/>
                  <a:pt x="4047214" y="124691"/>
                </a:cubicBezTo>
                <a:lnTo>
                  <a:pt x="3922523" y="110836"/>
                </a:lnTo>
                <a:cubicBezTo>
                  <a:pt x="3894814" y="101600"/>
                  <a:pt x="3868037" y="88855"/>
                  <a:pt x="3839396" y="83127"/>
                </a:cubicBezTo>
                <a:cubicBezTo>
                  <a:pt x="3676125" y="50474"/>
                  <a:pt x="3879380" y="89792"/>
                  <a:pt x="3673141" y="55418"/>
                </a:cubicBezTo>
                <a:lnTo>
                  <a:pt x="3437614" y="13854"/>
                </a:lnTo>
                <a:cubicBezTo>
                  <a:pt x="3405287" y="18472"/>
                  <a:pt x="3370473" y="14446"/>
                  <a:pt x="3340632" y="27709"/>
                </a:cubicBezTo>
                <a:cubicBezTo>
                  <a:pt x="3325416" y="34472"/>
                  <a:pt x="3325925" y="58871"/>
                  <a:pt x="3312923" y="69273"/>
                </a:cubicBezTo>
                <a:cubicBezTo>
                  <a:pt x="3301519" y="78396"/>
                  <a:pt x="3285214" y="78509"/>
                  <a:pt x="3271359" y="83127"/>
                </a:cubicBezTo>
                <a:cubicBezTo>
                  <a:pt x="3257505" y="92363"/>
                  <a:pt x="3245012" y="104073"/>
                  <a:pt x="3229796" y="110836"/>
                </a:cubicBezTo>
                <a:cubicBezTo>
                  <a:pt x="3203105" y="122699"/>
                  <a:pt x="3146668" y="138545"/>
                  <a:pt x="3146668" y="138545"/>
                </a:cubicBezTo>
                <a:cubicBezTo>
                  <a:pt x="3132814" y="147781"/>
                  <a:pt x="3115507" y="153252"/>
                  <a:pt x="3105105" y="166254"/>
                </a:cubicBezTo>
                <a:cubicBezTo>
                  <a:pt x="3095982" y="177658"/>
                  <a:pt x="3097781" y="194756"/>
                  <a:pt x="3091250" y="207818"/>
                </a:cubicBezTo>
                <a:cubicBezTo>
                  <a:pt x="3083803" y="222711"/>
                  <a:pt x="3072777" y="235527"/>
                  <a:pt x="3063541" y="249382"/>
                </a:cubicBezTo>
                <a:cubicBezTo>
                  <a:pt x="3058923" y="263236"/>
                  <a:pt x="3053699" y="276903"/>
                  <a:pt x="3049687" y="290945"/>
                </a:cubicBezTo>
                <a:cubicBezTo>
                  <a:pt x="3044456" y="309254"/>
                  <a:pt x="3046394" y="330520"/>
                  <a:pt x="3035832" y="346363"/>
                </a:cubicBezTo>
                <a:cubicBezTo>
                  <a:pt x="3026595" y="360218"/>
                  <a:pt x="3008123" y="364836"/>
                  <a:pt x="2994268" y="374073"/>
                </a:cubicBezTo>
                <a:cubicBezTo>
                  <a:pt x="2985032" y="387927"/>
                  <a:pt x="2974005" y="400743"/>
                  <a:pt x="2966559" y="415636"/>
                </a:cubicBezTo>
                <a:cubicBezTo>
                  <a:pt x="2944022" y="460711"/>
                  <a:pt x="2964703" y="459056"/>
                  <a:pt x="2924996" y="498763"/>
                </a:cubicBezTo>
                <a:cubicBezTo>
                  <a:pt x="2913222" y="510537"/>
                  <a:pt x="2896224" y="515813"/>
                  <a:pt x="2883432" y="526473"/>
                </a:cubicBezTo>
                <a:cubicBezTo>
                  <a:pt x="2868380" y="539016"/>
                  <a:pt x="2855723" y="554182"/>
                  <a:pt x="2841868" y="568036"/>
                </a:cubicBezTo>
                <a:cubicBezTo>
                  <a:pt x="2837250" y="581891"/>
                  <a:pt x="2834545" y="596538"/>
                  <a:pt x="2828014" y="609600"/>
                </a:cubicBezTo>
                <a:cubicBezTo>
                  <a:pt x="2802327" y="660974"/>
                  <a:pt x="2804808" y="640218"/>
                  <a:pt x="2772596" y="678873"/>
                </a:cubicBezTo>
                <a:cubicBezTo>
                  <a:pt x="2757814" y="696612"/>
                  <a:pt x="2744887" y="715818"/>
                  <a:pt x="2731032" y="734291"/>
                </a:cubicBezTo>
                <a:cubicBezTo>
                  <a:pt x="2726414" y="748145"/>
                  <a:pt x="2724692" y="763331"/>
                  <a:pt x="2717178" y="775854"/>
                </a:cubicBezTo>
                <a:cubicBezTo>
                  <a:pt x="2710457" y="787055"/>
                  <a:pt x="2697628" y="793363"/>
                  <a:pt x="2689468" y="803563"/>
                </a:cubicBezTo>
                <a:cubicBezTo>
                  <a:pt x="2679066" y="816565"/>
                  <a:pt x="2670995" y="831272"/>
                  <a:pt x="2661759" y="845127"/>
                </a:cubicBezTo>
                <a:cubicBezTo>
                  <a:pt x="2657141" y="863600"/>
                  <a:pt x="2659800" y="885676"/>
                  <a:pt x="2647905" y="900545"/>
                </a:cubicBezTo>
                <a:cubicBezTo>
                  <a:pt x="2638782" y="911949"/>
                  <a:pt x="2619403" y="907869"/>
                  <a:pt x="2606341" y="914400"/>
                </a:cubicBezTo>
                <a:cubicBezTo>
                  <a:pt x="2591448" y="921847"/>
                  <a:pt x="2579671" y="934662"/>
                  <a:pt x="2564778" y="942109"/>
                </a:cubicBezTo>
                <a:cubicBezTo>
                  <a:pt x="2542534" y="953231"/>
                  <a:pt x="2518596" y="960582"/>
                  <a:pt x="2495505" y="969818"/>
                </a:cubicBezTo>
                <a:cubicBezTo>
                  <a:pt x="2416544" y="1048779"/>
                  <a:pt x="2496208" y="983372"/>
                  <a:pt x="2398523" y="1025236"/>
                </a:cubicBezTo>
                <a:cubicBezTo>
                  <a:pt x="2383218" y="1031795"/>
                  <a:pt x="2369751" y="1042285"/>
                  <a:pt x="2356959" y="1052945"/>
                </a:cubicBezTo>
                <a:cubicBezTo>
                  <a:pt x="2341907" y="1065488"/>
                  <a:pt x="2332921" y="1085747"/>
                  <a:pt x="2315396" y="1094509"/>
                </a:cubicBezTo>
                <a:cubicBezTo>
                  <a:pt x="2294334" y="1105040"/>
                  <a:pt x="2269111" y="1103255"/>
                  <a:pt x="2246123" y="1108363"/>
                </a:cubicBezTo>
                <a:cubicBezTo>
                  <a:pt x="2227535" y="1112494"/>
                  <a:pt x="2209178" y="1117600"/>
                  <a:pt x="2190705" y="1122218"/>
                </a:cubicBezTo>
                <a:cubicBezTo>
                  <a:pt x="2135287" y="1117600"/>
                  <a:pt x="2079631" y="1115261"/>
                  <a:pt x="2024450" y="1108363"/>
                </a:cubicBezTo>
                <a:cubicBezTo>
                  <a:pt x="1980467" y="1102865"/>
                  <a:pt x="1926090" y="1076847"/>
                  <a:pt x="1885905" y="1066800"/>
                </a:cubicBezTo>
                <a:lnTo>
                  <a:pt x="1830487" y="1052945"/>
                </a:lnTo>
                <a:cubicBezTo>
                  <a:pt x="1466400" y="1072108"/>
                  <a:pt x="1631950" y="992850"/>
                  <a:pt x="1539541" y="1108363"/>
                </a:cubicBezTo>
                <a:cubicBezTo>
                  <a:pt x="1531381" y="1118563"/>
                  <a:pt x="1521068" y="1126836"/>
                  <a:pt x="1511832" y="1136073"/>
                </a:cubicBezTo>
                <a:lnTo>
                  <a:pt x="1470268" y="1260763"/>
                </a:lnTo>
                <a:lnTo>
                  <a:pt x="1456414" y="1302327"/>
                </a:lnTo>
                <a:cubicBezTo>
                  <a:pt x="1461032" y="1431636"/>
                  <a:pt x="1459523" y="1561310"/>
                  <a:pt x="1470268" y="1690254"/>
                </a:cubicBezTo>
                <a:cubicBezTo>
                  <a:pt x="1473431" y="1728205"/>
                  <a:pt x="1485935" y="1764963"/>
                  <a:pt x="1497978" y="1801091"/>
                </a:cubicBezTo>
                <a:cubicBezTo>
                  <a:pt x="1507214" y="1828800"/>
                  <a:pt x="1502321" y="1866693"/>
                  <a:pt x="1525687" y="1884218"/>
                </a:cubicBezTo>
                <a:cubicBezTo>
                  <a:pt x="1544160" y="1898073"/>
                  <a:pt x="1564777" y="1909454"/>
                  <a:pt x="1581105" y="1925782"/>
                </a:cubicBezTo>
                <a:cubicBezTo>
                  <a:pt x="1592879" y="1937556"/>
                  <a:pt x="1596283" y="1956380"/>
                  <a:pt x="1608814" y="1967345"/>
                </a:cubicBezTo>
                <a:cubicBezTo>
                  <a:pt x="1633876" y="1989275"/>
                  <a:pt x="1668393" y="1999214"/>
                  <a:pt x="1691941" y="2022763"/>
                </a:cubicBezTo>
                <a:cubicBezTo>
                  <a:pt x="1772564" y="2103389"/>
                  <a:pt x="1659962" y="1987160"/>
                  <a:pt x="1747359" y="2092036"/>
                </a:cubicBezTo>
                <a:cubicBezTo>
                  <a:pt x="1759902" y="2107088"/>
                  <a:pt x="1775068" y="2119745"/>
                  <a:pt x="1788923" y="2133600"/>
                </a:cubicBezTo>
                <a:cubicBezTo>
                  <a:pt x="1827148" y="2248270"/>
                  <a:pt x="1769353" y="2069165"/>
                  <a:pt x="1830487" y="2313709"/>
                </a:cubicBezTo>
                <a:cubicBezTo>
                  <a:pt x="1873796" y="2486953"/>
                  <a:pt x="1818444" y="2271560"/>
                  <a:pt x="1858196" y="2410691"/>
                </a:cubicBezTo>
                <a:cubicBezTo>
                  <a:pt x="1863427" y="2429000"/>
                  <a:pt x="1867432" y="2447636"/>
                  <a:pt x="1872050" y="2466109"/>
                </a:cubicBezTo>
                <a:cubicBezTo>
                  <a:pt x="1867432" y="2521527"/>
                  <a:pt x="1869848" y="2577987"/>
                  <a:pt x="1858196" y="2632363"/>
                </a:cubicBezTo>
                <a:cubicBezTo>
                  <a:pt x="1855459" y="2645135"/>
                  <a:pt x="1837208" y="2648872"/>
                  <a:pt x="1830487" y="2660073"/>
                </a:cubicBezTo>
                <a:cubicBezTo>
                  <a:pt x="1822973" y="2672596"/>
                  <a:pt x="1830800" y="2698094"/>
                  <a:pt x="1816632" y="2701636"/>
                </a:cubicBezTo>
                <a:cubicBezTo>
                  <a:pt x="1749278" y="2718474"/>
                  <a:pt x="1678087" y="2710873"/>
                  <a:pt x="1608814" y="2715491"/>
                </a:cubicBezTo>
                <a:cubicBezTo>
                  <a:pt x="1437941" y="2710873"/>
                  <a:pt x="1266918" y="2710172"/>
                  <a:pt x="1096196" y="2701636"/>
                </a:cubicBezTo>
                <a:cubicBezTo>
                  <a:pt x="1081610" y="2700907"/>
                  <a:pt x="1067694" y="2694313"/>
                  <a:pt x="1054632" y="2687782"/>
                </a:cubicBezTo>
                <a:cubicBezTo>
                  <a:pt x="1030626" y="2675779"/>
                  <a:pt x="1002542" y="2653842"/>
                  <a:pt x="985359" y="2632363"/>
                </a:cubicBezTo>
                <a:cubicBezTo>
                  <a:pt x="974957" y="2619361"/>
                  <a:pt x="968310" y="2603592"/>
                  <a:pt x="957650" y="2590800"/>
                </a:cubicBezTo>
                <a:cubicBezTo>
                  <a:pt x="924312" y="2550794"/>
                  <a:pt x="915393" y="2548774"/>
                  <a:pt x="874523" y="2521527"/>
                </a:cubicBezTo>
                <a:cubicBezTo>
                  <a:pt x="791396" y="2526145"/>
                  <a:pt x="708022" y="2527489"/>
                  <a:pt x="625141" y="2535382"/>
                </a:cubicBezTo>
                <a:cubicBezTo>
                  <a:pt x="610603" y="2536767"/>
                  <a:pt x="595261" y="2540474"/>
                  <a:pt x="583578" y="2549236"/>
                </a:cubicBezTo>
                <a:cubicBezTo>
                  <a:pt x="557454" y="2568829"/>
                  <a:pt x="541476" y="2600395"/>
                  <a:pt x="514305" y="2618509"/>
                </a:cubicBezTo>
                <a:lnTo>
                  <a:pt x="472741" y="2646218"/>
                </a:lnTo>
                <a:cubicBezTo>
                  <a:pt x="441543" y="2739817"/>
                  <a:pt x="484810" y="2638363"/>
                  <a:pt x="417323" y="2715491"/>
                </a:cubicBezTo>
                <a:cubicBezTo>
                  <a:pt x="378789" y="2759530"/>
                  <a:pt x="369125" y="2807659"/>
                  <a:pt x="320341" y="2840182"/>
                </a:cubicBezTo>
                <a:cubicBezTo>
                  <a:pt x="308190" y="2848283"/>
                  <a:pt x="292632" y="2849418"/>
                  <a:pt x="278778" y="2854036"/>
                </a:cubicBezTo>
                <a:cubicBezTo>
                  <a:pt x="216610" y="2916202"/>
                  <a:pt x="290439" y="2850636"/>
                  <a:pt x="209505" y="2895600"/>
                </a:cubicBezTo>
                <a:cubicBezTo>
                  <a:pt x="180394" y="2911773"/>
                  <a:pt x="154087" y="2932545"/>
                  <a:pt x="126378" y="2951018"/>
                </a:cubicBezTo>
                <a:lnTo>
                  <a:pt x="84814" y="2978727"/>
                </a:lnTo>
                <a:lnTo>
                  <a:pt x="57105" y="3061854"/>
                </a:lnTo>
                <a:lnTo>
                  <a:pt x="43250" y="3103418"/>
                </a:lnTo>
                <a:cubicBezTo>
                  <a:pt x="38632" y="3135745"/>
                  <a:pt x="33212" y="3167968"/>
                  <a:pt x="29396" y="3200400"/>
                </a:cubicBezTo>
                <a:cubicBezTo>
                  <a:pt x="23973" y="3246494"/>
                  <a:pt x="22598" y="3293073"/>
                  <a:pt x="15541" y="3338945"/>
                </a:cubicBezTo>
                <a:cubicBezTo>
                  <a:pt x="13320" y="3353379"/>
                  <a:pt x="2545" y="3365930"/>
                  <a:pt x="1687" y="3380509"/>
                </a:cubicBezTo>
                <a:cubicBezTo>
                  <a:pt x="-2109" y="3445052"/>
                  <a:pt x="1687" y="3509818"/>
                  <a:pt x="1687" y="3574473"/>
                </a:cubicBezTo>
              </a:path>
            </a:pathLst>
          </a:custGeom>
          <a:noFill/>
          <a:ln>
            <a:solidFill>
              <a:schemeClr val="accent6">
                <a:lumMod val="50000"/>
              </a:schemeClr>
            </a:solidFill>
          </a:ln>
          <a:effectLst>
            <a:glow rad="139700">
              <a:schemeClr val="accent2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206791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35599" y="1497894"/>
            <a:ext cx="2438400" cy="1876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5077" y="4653136"/>
            <a:ext cx="1395983" cy="18428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3933056"/>
            <a:ext cx="2157543" cy="14401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2326" y="2270977"/>
            <a:ext cx="2389248" cy="1584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Nadpis 1"/>
          <p:cNvSpPr>
            <a:spLocks noGrp="1"/>
          </p:cNvSpPr>
          <p:nvPr>
            <p:ph type="title"/>
          </p:nvPr>
        </p:nvSpPr>
        <p:spPr>
          <a:xfrm>
            <a:off x="518561" y="188640"/>
            <a:ext cx="7125113" cy="1296144"/>
          </a:xfrm>
        </p:spPr>
        <p:txBody>
          <a:bodyPr/>
          <a:lstStyle/>
          <a:p>
            <a:pPr marL="457200" indent="-457200">
              <a:buFont typeface="Arial" pitchFamily="34" charset="0"/>
              <a:buChar char="•"/>
            </a:pPr>
            <a:r>
              <a:rPr lang="cs-CZ" dirty="0" smtClean="0"/>
              <a:t>Na statcích a farmách chováme i </a:t>
            </a:r>
            <a:r>
              <a:rPr lang="cs-CZ" i="1" u="sng" dirty="0" smtClean="0"/>
              <a:t>domácí ptáky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7" name="Nadpis 1"/>
          <p:cNvSpPr txBox="1">
            <a:spLocks/>
          </p:cNvSpPr>
          <p:nvPr/>
        </p:nvSpPr>
        <p:spPr>
          <a:xfrm>
            <a:off x="-351363" y="1139963"/>
            <a:ext cx="4986962" cy="129614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200" kern="1200">
                <a:solidFill>
                  <a:schemeClr val="tx1"/>
                </a:solidFill>
                <a:latin typeface="+mj-lt"/>
                <a:ea typeface="+mj-ea"/>
                <a:cs typeface="Trebuchet M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cs-CZ" sz="1800" b="1" dirty="0" smtClean="0">
                <a:solidFill>
                  <a:srgbClr val="FFFF00"/>
                </a:solidFill>
              </a:rPr>
              <a:t>      Kachna</a:t>
            </a:r>
            <a:r>
              <a:rPr lang="cs-CZ" sz="1800" dirty="0" smtClean="0"/>
              <a:t> – sameček je </a:t>
            </a:r>
            <a:r>
              <a:rPr lang="cs-CZ" sz="1800" i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kačer</a:t>
            </a:r>
          </a:p>
          <a:p>
            <a:r>
              <a:rPr lang="cs-CZ" sz="1800" dirty="0"/>
              <a:t> </a:t>
            </a:r>
            <a:r>
              <a:rPr lang="cs-CZ" sz="1800" dirty="0" smtClean="0"/>
              <a:t>     a mláďata se nazývají </a:t>
            </a:r>
            <a:r>
              <a:rPr lang="cs-CZ" sz="18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kachňata</a:t>
            </a:r>
            <a:r>
              <a:rPr lang="cs-CZ" sz="1800" dirty="0" smtClean="0"/>
              <a:t> </a:t>
            </a:r>
            <a:endParaRPr lang="cs-CZ" sz="1800" dirty="0"/>
          </a:p>
        </p:txBody>
      </p:sp>
      <p:sp>
        <p:nvSpPr>
          <p:cNvPr id="8" name="Nadpis 1"/>
          <p:cNvSpPr txBox="1">
            <a:spLocks/>
          </p:cNvSpPr>
          <p:nvPr/>
        </p:nvSpPr>
        <p:spPr>
          <a:xfrm>
            <a:off x="6650519" y="1539778"/>
            <a:ext cx="2493481" cy="129614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200" kern="1200">
                <a:solidFill>
                  <a:schemeClr val="tx1"/>
                </a:solidFill>
                <a:latin typeface="+mj-lt"/>
                <a:ea typeface="+mj-ea"/>
                <a:cs typeface="Trebuchet M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cs-CZ" sz="1800" b="1" dirty="0" smtClean="0">
                <a:solidFill>
                  <a:srgbClr val="FFFF00"/>
                </a:solidFill>
              </a:rPr>
              <a:t>      </a:t>
            </a:r>
            <a:r>
              <a:rPr lang="cs-CZ" sz="18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Husa</a:t>
            </a:r>
            <a:r>
              <a:rPr lang="cs-CZ" sz="1800" b="1" dirty="0" smtClean="0">
                <a:solidFill>
                  <a:srgbClr val="FFFF00"/>
                </a:solidFill>
              </a:rPr>
              <a:t> </a:t>
            </a:r>
            <a:r>
              <a:rPr lang="cs-CZ" sz="1800" b="1" dirty="0" smtClean="0"/>
              <a:t>(patří </a:t>
            </a:r>
          </a:p>
          <a:p>
            <a:r>
              <a:rPr lang="cs-CZ" sz="1800" b="1" dirty="0" smtClean="0"/>
              <a:t>      k ní </a:t>
            </a:r>
            <a:r>
              <a:rPr lang="cs-CZ" sz="1800" b="1" dirty="0" smtClean="0">
                <a:solidFill>
                  <a:srgbClr val="FFFF00"/>
                </a:solidFill>
              </a:rPr>
              <a:t>houser </a:t>
            </a:r>
          </a:p>
          <a:p>
            <a:r>
              <a:rPr lang="cs-CZ" sz="1800" b="1" dirty="0">
                <a:solidFill>
                  <a:srgbClr val="FFFF00"/>
                </a:solidFill>
              </a:rPr>
              <a:t> </a:t>
            </a:r>
            <a:r>
              <a:rPr lang="cs-CZ" sz="1800" b="1" dirty="0" smtClean="0">
                <a:solidFill>
                  <a:srgbClr val="FFFF00"/>
                </a:solidFill>
              </a:rPr>
              <a:t>     </a:t>
            </a:r>
            <a:r>
              <a:rPr lang="cs-CZ" sz="1800" b="1" dirty="0" smtClean="0"/>
              <a:t>a</a:t>
            </a:r>
            <a:r>
              <a:rPr lang="cs-CZ" sz="1800" b="1" dirty="0" smtClean="0">
                <a:solidFill>
                  <a:srgbClr val="FFFF00"/>
                </a:solidFill>
              </a:rPr>
              <a:t> housata</a:t>
            </a:r>
            <a:r>
              <a:rPr lang="cs-CZ" sz="1800" b="1" dirty="0"/>
              <a:t>)</a:t>
            </a:r>
            <a:endParaRPr lang="cs-CZ" sz="1800" i="1" dirty="0" smtClean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Nadpis 1"/>
          <p:cNvSpPr txBox="1">
            <a:spLocks/>
          </p:cNvSpPr>
          <p:nvPr/>
        </p:nvSpPr>
        <p:spPr>
          <a:xfrm>
            <a:off x="5835271" y="5373216"/>
            <a:ext cx="3901777" cy="129614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200" kern="1200">
                <a:solidFill>
                  <a:schemeClr val="tx1"/>
                </a:solidFill>
                <a:latin typeface="+mj-lt"/>
                <a:ea typeface="+mj-ea"/>
                <a:cs typeface="Trebuchet M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cs-CZ" sz="1800" b="1" dirty="0" smtClean="0">
                <a:solidFill>
                  <a:srgbClr val="FFFF00"/>
                </a:solidFill>
              </a:rPr>
              <a:t>      </a:t>
            </a:r>
            <a:r>
              <a:rPr lang="cs-CZ" sz="1800" b="1" dirty="0" smtClean="0"/>
              <a:t>Kur domácí</a:t>
            </a:r>
            <a:r>
              <a:rPr lang="cs-CZ" sz="1800" dirty="0" smtClean="0"/>
              <a:t> – </a:t>
            </a:r>
            <a:r>
              <a:rPr lang="cs-CZ" sz="1800" dirty="0" smtClean="0">
                <a:solidFill>
                  <a:srgbClr val="FFFF00"/>
                </a:solidFill>
              </a:rPr>
              <a:t>slepice</a:t>
            </a:r>
            <a:r>
              <a:rPr lang="cs-CZ" sz="1800" dirty="0" smtClean="0"/>
              <a:t> </a:t>
            </a:r>
          </a:p>
          <a:p>
            <a:r>
              <a:rPr lang="cs-CZ" sz="1800" dirty="0"/>
              <a:t> </a:t>
            </a:r>
            <a:r>
              <a:rPr lang="cs-CZ" sz="1800" dirty="0" smtClean="0"/>
              <a:t>     (klade vejce), </a:t>
            </a:r>
            <a:r>
              <a:rPr lang="cs-CZ" sz="1800" dirty="0" smtClean="0">
                <a:solidFill>
                  <a:srgbClr val="FFFF00"/>
                </a:solidFill>
              </a:rPr>
              <a:t>kohout</a:t>
            </a:r>
          </a:p>
          <a:p>
            <a:r>
              <a:rPr lang="cs-CZ" sz="1800" dirty="0" smtClean="0"/>
              <a:t>       a</a:t>
            </a:r>
            <a:r>
              <a:rPr lang="cs-CZ" sz="1800" dirty="0" smtClean="0">
                <a:solidFill>
                  <a:srgbClr val="FFFF00"/>
                </a:solidFill>
              </a:rPr>
              <a:t> kuřata</a:t>
            </a:r>
            <a:endParaRPr lang="cs-CZ" sz="1800" dirty="0">
              <a:solidFill>
                <a:srgbClr val="FFFF00"/>
              </a:solidFill>
            </a:endParaRPr>
          </a:p>
        </p:txBody>
      </p:sp>
      <p:sp>
        <p:nvSpPr>
          <p:cNvPr id="10" name="Nadpis 1"/>
          <p:cNvSpPr txBox="1">
            <a:spLocks/>
          </p:cNvSpPr>
          <p:nvPr/>
        </p:nvSpPr>
        <p:spPr>
          <a:xfrm>
            <a:off x="3635896" y="3573016"/>
            <a:ext cx="2475625" cy="129614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200" kern="1200">
                <a:solidFill>
                  <a:schemeClr val="tx1"/>
                </a:solidFill>
                <a:latin typeface="+mj-lt"/>
                <a:ea typeface="+mj-ea"/>
                <a:cs typeface="Trebuchet M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cs-CZ" sz="1800" b="1" dirty="0" smtClean="0">
                <a:solidFill>
                  <a:srgbClr val="FFFF00"/>
                </a:solidFill>
              </a:rPr>
              <a:t>      Krocan, krůta </a:t>
            </a:r>
          </a:p>
          <a:p>
            <a:r>
              <a:rPr lang="cs-CZ" sz="1800" b="1" dirty="0">
                <a:solidFill>
                  <a:srgbClr val="FFFF00"/>
                </a:solidFill>
              </a:rPr>
              <a:t> </a:t>
            </a:r>
            <a:r>
              <a:rPr lang="cs-CZ" sz="1800" b="1" dirty="0" smtClean="0">
                <a:solidFill>
                  <a:srgbClr val="FFFF00"/>
                </a:solidFill>
              </a:rPr>
              <a:t>           a krůtě</a:t>
            </a:r>
            <a:endParaRPr lang="cs-CZ" sz="1800" dirty="0">
              <a:solidFill>
                <a:srgbClr val="FFFF00"/>
              </a:solidFill>
            </a:endParaRPr>
          </a:p>
        </p:txBody>
      </p:sp>
      <p:sp>
        <p:nvSpPr>
          <p:cNvPr id="11" name="Nadpis 1"/>
          <p:cNvSpPr txBox="1">
            <a:spLocks/>
          </p:cNvSpPr>
          <p:nvPr/>
        </p:nvSpPr>
        <p:spPr>
          <a:xfrm>
            <a:off x="-180528" y="5733256"/>
            <a:ext cx="4245580" cy="129614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200" kern="1200">
                <a:solidFill>
                  <a:schemeClr val="tx1"/>
                </a:solidFill>
                <a:latin typeface="+mj-lt"/>
                <a:ea typeface="+mj-ea"/>
                <a:cs typeface="Trebuchet M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cs-CZ" sz="1800" dirty="0" smtClean="0"/>
              <a:t>	Pro okrasu chováme i </a:t>
            </a:r>
            <a:r>
              <a:rPr lang="cs-CZ" sz="18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holuby</a:t>
            </a:r>
          </a:p>
          <a:p>
            <a:r>
              <a:rPr lang="cs-CZ" sz="18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18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</a:t>
            </a:r>
            <a:r>
              <a:rPr lang="cs-CZ" sz="1800" dirty="0" smtClean="0">
                <a:solidFill>
                  <a:srgbClr val="FFFF00"/>
                </a:solidFill>
              </a:rPr>
              <a:t>- holubice, holoubata</a:t>
            </a:r>
            <a:r>
              <a:rPr lang="cs-CZ" sz="1800" dirty="0" smtClean="0"/>
              <a:t> </a:t>
            </a:r>
            <a:endParaRPr lang="cs-CZ" sz="1800" dirty="0"/>
          </a:p>
        </p:txBody>
      </p:sp>
      <p:pic>
        <p:nvPicPr>
          <p:cNvPr id="1027" name="Picture 3" descr="C:\Users\pc\AppData\Local\Microsoft\Windows\Temporary Internet Files\Content.IE5\GJ8014QZ\MP900434136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183" y="4437112"/>
            <a:ext cx="2105535" cy="15796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490718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1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55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89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23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9" fill="hold">
                      <p:stCondLst>
                        <p:cond delay="indefinite"/>
                      </p:stCondLst>
                      <p:childTnLst>
                        <p:par>
                          <p:cTn id="140" fill="hold">
                            <p:stCondLst>
                              <p:cond delay="0"/>
                            </p:stCondLst>
                            <p:childTnLst>
                              <p:par>
                                <p:cTn id="14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57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6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6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7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7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  <p:bldP spid="10" grpId="0"/>
      <p:bldP spid="11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26155909"/>
              </p:ext>
            </p:extLst>
          </p:nvPr>
        </p:nvGraphicFramePr>
        <p:xfrm>
          <a:off x="467544" y="3284984"/>
          <a:ext cx="8208912" cy="3348088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8208912"/>
              </a:tblGrid>
              <a:tr h="513448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POUŽITÉ  ZDROJE</a:t>
                      </a:r>
                      <a:endParaRPr lang="cs-CZ" sz="1800" dirty="0"/>
                    </a:p>
                  </a:txBody>
                  <a:tcPr marL="91439" marR="91439"/>
                </a:tc>
              </a:tr>
              <a:tr h="2438880"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aseline="0" dirty="0" smtClean="0"/>
                        <a:t>Obrázky z internetu  </a:t>
                      </a:r>
                    </a:p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aseline="0" dirty="0" smtClean="0"/>
                        <a:t>       -otevřená galerie Microsoft.com </a:t>
                      </a:r>
                      <a:endParaRPr lang="cs-CZ" sz="1800" baseline="0" dirty="0" smtClean="0">
                        <a:hlinkClick r:id="rId2"/>
                      </a:endParaRPr>
                    </a:p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aseline="0" dirty="0" smtClean="0">
                          <a:hlinkClick r:id="rId2"/>
                        </a:rPr>
                        <a:t>http</a:t>
                      </a:r>
                      <a:r>
                        <a:rPr lang="cs-CZ" sz="1800" baseline="0" dirty="0" smtClean="0">
                          <a:hlinkClick r:id="rId2"/>
                        </a:rPr>
                        <a:t>://www.obec-luzna.cz/img/pages/srnec_obecny_02.jpg</a:t>
                      </a:r>
                      <a:r>
                        <a:rPr lang="cs-CZ" sz="1800" baseline="0" dirty="0" smtClean="0"/>
                        <a:t> </a:t>
                      </a:r>
                    </a:p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aseline="0" dirty="0" smtClean="0">
                          <a:hlinkClick r:id="rId3"/>
                        </a:rPr>
                        <a:t>http</a:t>
                      </a:r>
                      <a:r>
                        <a:rPr lang="cs-CZ" sz="1800" baseline="0" dirty="0" smtClean="0">
                          <a:hlinkClick r:id="rId3"/>
                        </a:rPr>
                        <a:t>://www.ireceptar.cz/res/data/085/010439.jpg</a:t>
                      </a:r>
                      <a:r>
                        <a:rPr lang="cs-CZ" sz="1800" baseline="0" dirty="0" smtClean="0"/>
                        <a:t>   </a:t>
                      </a:r>
                      <a:r>
                        <a:rPr lang="cs-CZ" sz="1800" baseline="0" dirty="0" smtClean="0"/>
                        <a:t>  -</a:t>
                      </a:r>
                      <a:r>
                        <a:rPr lang="cs-CZ" sz="1800" baseline="0" dirty="0" smtClean="0">
                          <a:hlinkClick r:id="rId4"/>
                        </a:rPr>
                        <a:t>http</a:t>
                      </a:r>
                      <a:r>
                        <a:rPr lang="cs-CZ" sz="1800" baseline="0" dirty="0" smtClean="0">
                          <a:hlinkClick r:id="rId4"/>
                        </a:rPr>
                        <a:t>://upload.wikimedia.org/</a:t>
                      </a:r>
                      <a:r>
                        <a:rPr lang="cs-CZ" sz="1800" baseline="0" dirty="0" err="1" smtClean="0">
                          <a:hlinkClick r:id="rId4"/>
                        </a:rPr>
                        <a:t>wikipedia</a:t>
                      </a:r>
                      <a:r>
                        <a:rPr lang="cs-CZ" sz="1800" baseline="0" dirty="0" smtClean="0">
                          <a:hlinkClick r:id="rId4"/>
                        </a:rPr>
                        <a:t>/</a:t>
                      </a:r>
                      <a:r>
                        <a:rPr lang="cs-CZ" sz="1800" baseline="0" dirty="0" err="1" smtClean="0">
                          <a:hlinkClick r:id="rId4"/>
                        </a:rPr>
                        <a:t>commons</a:t>
                      </a:r>
                      <a:r>
                        <a:rPr lang="cs-CZ" sz="1800" baseline="0" dirty="0" smtClean="0">
                          <a:hlinkClick r:id="rId4"/>
                        </a:rPr>
                        <a:t>/</a:t>
                      </a:r>
                      <a:r>
                        <a:rPr lang="cs-CZ" sz="1800" baseline="0" dirty="0" err="1" smtClean="0">
                          <a:hlinkClick r:id="rId4"/>
                        </a:rPr>
                        <a:t>thumb</a:t>
                      </a:r>
                      <a:r>
                        <a:rPr lang="cs-CZ" sz="1800" baseline="0" dirty="0" smtClean="0">
                          <a:hlinkClick r:id="rId4"/>
                        </a:rPr>
                        <a:t>/5/59/Sow_with_piglet.jpg/258px-Sow_with_piglet.jpg</a:t>
                      </a:r>
                      <a:r>
                        <a:rPr lang="cs-CZ" sz="1800" baseline="0" dirty="0" smtClean="0"/>
                        <a:t> </a:t>
                      </a:r>
                      <a:endParaRPr lang="cs-CZ" sz="1800" baseline="0" dirty="0" smtClean="0"/>
                    </a:p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aseline="0" dirty="0" smtClean="0">
                          <a:hlinkClick r:id="rId5"/>
                        </a:rPr>
                        <a:t>http://www.maxikovy-hracky.cz/images/prods/14257_1.jpg</a:t>
                      </a:r>
                      <a:r>
                        <a:rPr lang="cs-CZ" sz="1800" baseline="0" dirty="0" smtClean="0"/>
                        <a:t> </a:t>
                      </a:r>
                    </a:p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aseline="0" dirty="0" smtClean="0">
                          <a:hlinkClick r:id="rId6"/>
                        </a:rPr>
                        <a:t>http://ptacci.net/obr/atlas/max/414.jpg</a:t>
                      </a:r>
                      <a:r>
                        <a:rPr lang="cs-CZ" sz="1800" baseline="0" dirty="0" smtClean="0"/>
                        <a:t> </a:t>
                      </a:r>
                    </a:p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aseline="0" dirty="0" smtClean="0">
                          <a:hlinkClick r:id="rId7"/>
                        </a:rPr>
                        <a:t>http://leccos.com/pics/pic/husa.jpg</a:t>
                      </a:r>
                      <a:r>
                        <a:rPr lang="cs-CZ" sz="1800" baseline="0" dirty="0" smtClean="0"/>
                        <a:t> </a:t>
                      </a:r>
                    </a:p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aseline="0" dirty="0" smtClean="0">
                          <a:hlinkClick r:id="rId8"/>
                        </a:rPr>
                        <a:t>http://wiki.rvp.cz/@api/deki/files/10899/=IMG_8631.JPG</a:t>
                      </a:r>
                      <a:r>
                        <a:rPr lang="cs-CZ" sz="1800" baseline="0" dirty="0" smtClean="0"/>
                        <a:t>  </a:t>
                      </a:r>
                    </a:p>
                  </a:txBody>
                  <a:tcPr marL="91439" marR="91439"/>
                </a:tc>
              </a:tr>
            </a:tbl>
          </a:graphicData>
        </a:graphic>
      </p:graphicFrame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31656839"/>
              </p:ext>
            </p:extLst>
          </p:nvPr>
        </p:nvGraphicFramePr>
        <p:xfrm>
          <a:off x="467544" y="188640"/>
          <a:ext cx="8208912" cy="2651692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8208912"/>
              </a:tblGrid>
              <a:tr h="149702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ANOTACE</a:t>
                      </a:r>
                      <a:endParaRPr lang="cs-CZ" sz="1800" dirty="0"/>
                    </a:p>
                  </a:txBody>
                  <a:tcPr marL="91439" marR="91439" marT="45703" marB="45703"/>
                </a:tc>
              </a:tr>
              <a:tr h="1100942"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lang="cs-CZ" sz="1800" baseline="0" dirty="0" smtClean="0"/>
                        <a:t>      </a:t>
                      </a:r>
                      <a:r>
                        <a:rPr lang="cs-CZ" sz="1800" baseline="0" dirty="0" smtClean="0"/>
                        <a:t>Prezentace určená pro 2. třídu seznamuje žáky s hospodářskými zvířaty a užitkem, který pro nás představují. Žáci se převážně formou výkladu dozvídají o hlavních domestikovaných zvířatech </a:t>
                      </a:r>
                    </a:p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lang="cs-CZ" sz="1800" baseline="0" dirty="0" smtClean="0"/>
                        <a:t>a také o jejich konkrétních užitkových produktech. První aktivita je zaměřená na výběr odpovídajících farmářských zvířat (kliknutím na obrázky). Druhá praktická činnost, určená spíše pro zábavu, spočívá v nalezení správného odkazu a většímu přiblížení jednotlivých zvířat. Prezentace obsahuje animace.</a:t>
                      </a:r>
                    </a:p>
                  </a:txBody>
                  <a:tcPr marL="91439" marR="91439" marT="45703" marB="45703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811379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6673841"/>
              </p:ext>
            </p:extLst>
          </p:nvPr>
        </p:nvGraphicFramePr>
        <p:xfrm>
          <a:off x="179512" y="476672"/>
          <a:ext cx="8856984" cy="6091288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8856984"/>
              </a:tblGrid>
              <a:tr h="513448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POUŽITÉ  ZDROJE</a:t>
                      </a:r>
                      <a:endParaRPr lang="cs-CZ" sz="1800" dirty="0"/>
                    </a:p>
                  </a:txBody>
                  <a:tcPr marL="91439" marR="91439"/>
                </a:tc>
              </a:tr>
              <a:tr h="2438880"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aseline="0" dirty="0" smtClean="0">
                          <a:hlinkClick r:id="rId2"/>
                        </a:rPr>
                        <a:t>http://ptacci.net/obr/atlas/max/414.jpg</a:t>
                      </a:r>
                      <a:r>
                        <a:rPr lang="cs-CZ" sz="1800" baseline="0" dirty="0" smtClean="0"/>
                        <a:t> </a:t>
                      </a:r>
                    </a:p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aseline="0" dirty="0" smtClean="0">
                          <a:hlinkClick r:id="rId3"/>
                        </a:rPr>
                        <a:t>http://leccos.com/pics/pic/husa.jpg</a:t>
                      </a:r>
                      <a:r>
                        <a:rPr lang="cs-CZ" sz="1800" baseline="0" dirty="0" smtClean="0"/>
                        <a:t> </a:t>
                      </a:r>
                    </a:p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aseline="0" dirty="0" smtClean="0">
                          <a:hlinkClick r:id="rId4"/>
                        </a:rPr>
                        <a:t>http://wiki.rvp.cz/@api/deki/files/10899/=IMG_8631.JPG</a:t>
                      </a:r>
                      <a:r>
                        <a:rPr lang="cs-CZ" sz="1800" baseline="0" dirty="0" smtClean="0"/>
                        <a:t>  </a:t>
                      </a:r>
                    </a:p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aseline="0" dirty="0" smtClean="0">
                          <a:hlinkClick r:id="rId5"/>
                        </a:rPr>
                        <a:t>http://www.zamekskalice.cz/assets/galleries/68/kozy1.JPG</a:t>
                      </a:r>
                      <a:r>
                        <a:rPr lang="cs-CZ" sz="1800" baseline="0" dirty="0" smtClean="0"/>
                        <a:t> </a:t>
                      </a:r>
                    </a:p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aseline="0" dirty="0" smtClean="0">
                          <a:hlinkClick r:id="rId6"/>
                        </a:rPr>
                        <a:t>http://i.lidovky.cz/09/101/lngal/MEV2e45ac_krava.jpg</a:t>
                      </a:r>
                      <a:r>
                        <a:rPr lang="cs-CZ" sz="1800" baseline="0" dirty="0" smtClean="0"/>
                        <a:t> </a:t>
                      </a:r>
                    </a:p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aseline="0" dirty="0" smtClean="0">
                          <a:hlinkClick r:id="rId7"/>
                        </a:rPr>
                        <a:t>http://leccos.com/pics/pic/prase_domaci-_bile_uslechtile_prase.jpg</a:t>
                      </a:r>
                      <a:r>
                        <a:rPr lang="cs-CZ" sz="1800" baseline="0" dirty="0" smtClean="0"/>
                        <a:t> </a:t>
                      </a:r>
                    </a:p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aseline="0" dirty="0" smtClean="0">
                          <a:hlinkClick r:id="rId8"/>
                        </a:rPr>
                        <a:t>http://nature.hyperlink.cz/zlinsko/photos/Zel_paseky/ovce_02-05-02.jpg</a:t>
                      </a:r>
                      <a:r>
                        <a:rPr lang="cs-CZ" sz="1800" baseline="0" dirty="0" smtClean="0"/>
                        <a:t> </a:t>
                      </a:r>
                    </a:p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aseline="0" dirty="0" smtClean="0">
                          <a:hlinkClick r:id="rId9"/>
                        </a:rPr>
                        <a:t>http://vtm.zive.cz/files/imagecache/dust_filerenderer_big/upload/aktuality/tlust__slepice_pou_uj__o_genetick_ch_faktorech_4cf8a5bd4b.jpg</a:t>
                      </a:r>
                      <a:endParaRPr lang="cs-CZ" sz="1800" baseline="0" dirty="0" smtClean="0"/>
                    </a:p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aseline="0" dirty="0" smtClean="0">
                          <a:hlinkClick r:id="rId10"/>
                        </a:rPr>
                        <a:t>http://projektvrabec.wz.cz/download/kachny10.jpg</a:t>
                      </a:r>
                      <a:r>
                        <a:rPr lang="cs-CZ" sz="1800" baseline="0" dirty="0" smtClean="0"/>
                        <a:t> </a:t>
                      </a:r>
                    </a:p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aseline="0" dirty="0" smtClean="0">
                          <a:hlinkClick r:id="rId11"/>
                        </a:rPr>
                        <a:t>http://masek.fotostranky.net/zvirata/albums/zvirata/domaci_zvirata/04_16166_prase_sele.jpg</a:t>
                      </a:r>
                      <a:endParaRPr lang="cs-CZ" sz="1800" baseline="0" dirty="0" smtClean="0"/>
                    </a:p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aseline="0" dirty="0" smtClean="0">
                          <a:hlinkClick r:id="rId12"/>
                        </a:rPr>
                        <a:t>http://www.martinkos.estranky.cz/</a:t>
                      </a:r>
                      <a:r>
                        <a:rPr lang="cs-CZ" sz="1800" baseline="0" dirty="0" err="1" smtClean="0">
                          <a:hlinkClick r:id="rId12"/>
                        </a:rPr>
                        <a:t>img</a:t>
                      </a:r>
                      <a:r>
                        <a:rPr lang="cs-CZ" sz="1800" baseline="0" dirty="0" smtClean="0">
                          <a:hlinkClick r:id="rId12"/>
                        </a:rPr>
                        <a:t>/</a:t>
                      </a:r>
                      <a:r>
                        <a:rPr lang="cs-CZ" sz="1800" baseline="0" dirty="0" err="1" smtClean="0">
                          <a:hlinkClick r:id="rId12"/>
                        </a:rPr>
                        <a:t>picture</a:t>
                      </a:r>
                      <a:r>
                        <a:rPr lang="cs-CZ" sz="1800" baseline="0" dirty="0" smtClean="0">
                          <a:hlinkClick r:id="rId12"/>
                        </a:rPr>
                        <a:t>/1453/Pras%C3%A1tko..jpg</a:t>
                      </a:r>
                      <a:endParaRPr lang="cs-CZ" sz="1800" baseline="0" dirty="0" smtClean="0"/>
                    </a:p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aseline="0" dirty="0" smtClean="0">
                          <a:hlinkClick r:id="rId13"/>
                        </a:rPr>
                        <a:t>http://stajvodeta.websnadno.cz/aristo.jpg</a:t>
                      </a:r>
                      <a:endParaRPr lang="cs-CZ" sz="1800" baseline="0" dirty="0" smtClean="0"/>
                    </a:p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aseline="0" dirty="0" smtClean="0">
                          <a:hlinkClick r:id="rId14"/>
                        </a:rPr>
                        <a:t>http://www.hornackafarma.cz/img/foto/lady-klisna-hafling.jpg</a:t>
                      </a:r>
                      <a:endParaRPr lang="cs-CZ" sz="1800" baseline="0" dirty="0" smtClean="0"/>
                    </a:p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aseline="0" dirty="0" smtClean="0">
                          <a:hlinkClick r:id="rId15"/>
                        </a:rPr>
                        <a:t>http://www.kun.estranky.cz/img/original/40/hribe.jpg</a:t>
                      </a:r>
                      <a:endParaRPr lang="cs-CZ" sz="1800" baseline="0" dirty="0" smtClean="0"/>
                    </a:p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aseline="0" dirty="0" smtClean="0">
                          <a:hlinkClick r:id="rId16"/>
                        </a:rPr>
                        <a:t>http://upload.wikimedia.org/wikipedia/commons/9/98/Koza_dom%C3%A1c%C3%AD_%28zoo_Vy%C5%A1kov-_czech_republic%29.JPG</a:t>
                      </a:r>
                      <a:r>
                        <a:rPr lang="cs-CZ" sz="1800" baseline="0" dirty="0" smtClean="0"/>
                        <a:t> </a:t>
                      </a:r>
                    </a:p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aseline="0" dirty="0" smtClean="0">
                          <a:hlinkClick r:id="rId17"/>
                        </a:rPr>
                        <a:t>http://casopis.planetazvirat.cz/foto/060819-tato-kup-mi-kozicku-01.jpg</a:t>
                      </a:r>
                      <a:endParaRPr lang="cs-CZ" sz="1800" baseline="0" dirty="0" smtClean="0"/>
                    </a:p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aseline="0" dirty="0" smtClean="0">
                          <a:hlinkClick r:id="rId18"/>
                        </a:rPr>
                        <a:t>http://www.hornackafarma.cz/img/foto/kuzle-1.jpg</a:t>
                      </a:r>
                      <a:r>
                        <a:rPr lang="cs-CZ" sz="1800" baseline="0" dirty="0" smtClean="0"/>
                        <a:t> </a:t>
                      </a:r>
                      <a:endParaRPr lang="cs-CZ" sz="1800" baseline="0" dirty="0" smtClean="0"/>
                    </a:p>
                  </a:txBody>
                  <a:tcPr marL="91439" marR="91439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658875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23180431"/>
              </p:ext>
            </p:extLst>
          </p:nvPr>
        </p:nvGraphicFramePr>
        <p:xfrm>
          <a:off x="179512" y="116632"/>
          <a:ext cx="8856984" cy="2952328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8856984"/>
              </a:tblGrid>
              <a:tr h="513448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POUŽITÉ  ZDROJE</a:t>
                      </a:r>
                      <a:endParaRPr lang="cs-CZ" sz="1800" dirty="0"/>
                    </a:p>
                  </a:txBody>
                  <a:tcPr marL="91439" marR="91439"/>
                </a:tc>
              </a:tr>
              <a:tr h="2438880"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aseline="0" dirty="0" smtClean="0">
                          <a:hlinkClick r:id="rId2"/>
                        </a:rPr>
                        <a:t>http://nd01.jxs.cz/115/259/4546c1da7c_18849027_u.jpg</a:t>
                      </a:r>
                      <a:r>
                        <a:rPr lang="cs-CZ" sz="1800" baseline="0" dirty="0" smtClean="0"/>
                        <a:t> </a:t>
                      </a:r>
                    </a:p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aseline="0" dirty="0" smtClean="0">
                          <a:hlinkClick r:id="rId3"/>
                        </a:rPr>
                        <a:t>http://glad-u-see.com/images/lamb.jpg</a:t>
                      </a:r>
                      <a:r>
                        <a:rPr lang="cs-CZ" sz="1800" baseline="0" dirty="0" smtClean="0"/>
                        <a:t> </a:t>
                      </a:r>
                    </a:p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aseline="0" dirty="0" smtClean="0">
                          <a:hlinkClick r:id="rId4"/>
                        </a:rPr>
                        <a:t>http://img.signaly.cz/blogy/a/n/dul.signaly.cz/2007-8-30-Ovce%201.jpg</a:t>
                      </a:r>
                      <a:r>
                        <a:rPr lang="cs-CZ" sz="1800" baseline="0" dirty="0" smtClean="0"/>
                        <a:t> </a:t>
                      </a:r>
                    </a:p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aseline="0" dirty="0" smtClean="0">
                          <a:hlinkClick r:id="rId5"/>
                        </a:rPr>
                        <a:t>http://img.cz.prg.cmestatic.com/media/images/750x750/Sep2010/672462.jpg?3fbe</a:t>
                      </a:r>
                      <a:endParaRPr lang="cs-CZ" sz="1800" baseline="0" dirty="0" smtClean="0"/>
                    </a:p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aseline="0" dirty="0" smtClean="0">
                          <a:hlinkClick r:id="rId6"/>
                        </a:rPr>
                        <a:t>http://reznikem.kvalitne.cz/foto/b%C3%BDk.jpg</a:t>
                      </a:r>
                      <a:r>
                        <a:rPr lang="cs-CZ" sz="1800" baseline="0" dirty="0" smtClean="0"/>
                        <a:t> </a:t>
                      </a:r>
                    </a:p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800" baseline="0" dirty="0" smtClean="0"/>
                    </a:p>
                  </a:txBody>
                  <a:tcPr marL="91439" marR="91439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932681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2492896"/>
            <a:ext cx="7125112" cy="4051437"/>
          </a:xfrm>
        </p:spPr>
        <p:txBody>
          <a:bodyPr/>
          <a:lstStyle/>
          <a:p>
            <a:r>
              <a:rPr lang="cs-CZ" sz="2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</a:t>
            </a:r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anec</a:t>
            </a:r>
          </a:p>
          <a:p>
            <a:r>
              <a:rPr lang="cs-CZ" sz="2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</a:t>
            </a:r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rasnice</a:t>
            </a:r>
          </a:p>
          <a:p>
            <a:r>
              <a:rPr lang="cs-CZ" sz="2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</a:t>
            </a:r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ele</a:t>
            </a:r>
          </a:p>
          <a:p>
            <a:r>
              <a:rPr lang="cs-CZ" sz="2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</a:t>
            </a:r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ospodářským užitkem</a:t>
            </a:r>
          </a:p>
          <a:p>
            <a:pPr marL="0" indent="0">
              <a:buNone/>
            </a:pPr>
            <a:r>
              <a:rPr lang="cs-CZ" sz="2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je vepřové maso</a:t>
            </a:r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1" y="497929"/>
            <a:ext cx="3257335" cy="213898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49499" y="4293096"/>
            <a:ext cx="3096344" cy="216864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497929"/>
            <a:ext cx="3813803" cy="28603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lačítko akce: Zpět nebo Předchozí 3">
            <a:hlinkClick r:id="rId5" action="ppaction://hlinksldjump" highlightClick="1"/>
          </p:cNvPr>
          <p:cNvSpPr/>
          <p:nvPr/>
        </p:nvSpPr>
        <p:spPr>
          <a:xfrm>
            <a:off x="4012704" y="5525638"/>
            <a:ext cx="936104" cy="936104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93719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1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500"/>
                            </p:stCondLst>
                            <p:childTnLst>
                              <p:par>
                                <p:cTn id="9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500"/>
                            </p:stCondLst>
                            <p:childTnLst>
                              <p:par>
                                <p:cTn id="12" presetID="16" presetClass="entr" presetSubtype="21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1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3250"/>
                            </p:stCondLst>
                            <p:childTnLst>
                              <p:par>
                                <p:cTn id="16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3250"/>
                            </p:stCondLst>
                            <p:childTnLst>
                              <p:par>
                                <p:cTn id="19" presetID="16" presetClass="entr" presetSubtype="21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1" dur="1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5000"/>
                            </p:stCondLst>
                            <p:childTnLst>
                              <p:par>
                                <p:cTn id="23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3212976"/>
            <a:ext cx="7125112" cy="3456384"/>
          </a:xfrm>
        </p:spPr>
        <p:txBody>
          <a:bodyPr>
            <a:normAutofit lnSpcReduction="10000"/>
          </a:bodyPr>
          <a:lstStyle/>
          <a:p>
            <a:endParaRPr lang="cs-CZ" sz="20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</a:t>
            </a:r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řebec</a:t>
            </a:r>
          </a:p>
          <a:p>
            <a:r>
              <a:rPr lang="cs-CZ" sz="2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</a:t>
            </a:r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lisna</a:t>
            </a:r>
          </a:p>
          <a:p>
            <a:r>
              <a:rPr lang="cs-CZ" sz="2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</a:t>
            </a:r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říbě</a:t>
            </a:r>
          </a:p>
          <a:p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koně chováme </a:t>
            </a:r>
            <a:r>
              <a:rPr lang="cs-CZ" sz="2000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</a:t>
            </a:r>
          </a:p>
          <a:p>
            <a:pPr marL="0" indent="0">
              <a:buNone/>
            </a:pPr>
            <a:r>
              <a:rPr lang="cs-CZ" sz="2000" b="1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000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rekreaci</a:t>
            </a:r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(jízda na koni </a:t>
            </a:r>
          </a:p>
          <a:p>
            <a:pPr marL="0" indent="0">
              <a:buNone/>
            </a:pPr>
            <a:r>
              <a:rPr lang="cs-CZ" sz="2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poskytuje i léčebné</a:t>
            </a:r>
          </a:p>
          <a:p>
            <a:pPr marL="0" indent="0">
              <a:buNone/>
            </a:pPr>
            <a:r>
              <a:rPr lang="cs-CZ" sz="2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účinky)</a:t>
            </a:r>
          </a:p>
          <a:p>
            <a:endParaRPr lang="cs-CZ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9291" y="227226"/>
            <a:ext cx="3772669" cy="266355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19" y="3573016"/>
            <a:ext cx="3353949" cy="2834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11346" y="193065"/>
            <a:ext cx="3637118" cy="273187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lačítko akce: Zpět nebo Předchozí 5">
            <a:hlinkClick r:id="rId5" action="ppaction://hlinksldjump" highlightClick="1"/>
          </p:cNvPr>
          <p:cNvSpPr/>
          <p:nvPr/>
        </p:nvSpPr>
        <p:spPr>
          <a:xfrm>
            <a:off x="4211960" y="5733256"/>
            <a:ext cx="936104" cy="936104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419843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2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1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500"/>
                            </p:stCondLst>
                            <p:childTnLst>
                              <p:par>
                                <p:cTn id="16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500"/>
                            </p:stCondLst>
                            <p:childTnLst>
                              <p:par>
                                <p:cTn id="19" presetID="2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1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4000"/>
                            </p:stCondLst>
                            <p:childTnLst>
                              <p:par>
                                <p:cTn id="23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6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2492896"/>
            <a:ext cx="7125112" cy="4051437"/>
          </a:xfrm>
        </p:spPr>
        <p:txBody>
          <a:bodyPr>
            <a:normAutofit/>
          </a:bodyPr>
          <a:lstStyle/>
          <a:p>
            <a:r>
              <a:rPr lang="cs-CZ" sz="2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</a:t>
            </a:r>
            <a:r>
              <a:rPr lang="cs-CZ" sz="2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ozel</a:t>
            </a:r>
          </a:p>
          <a:p>
            <a:r>
              <a:rPr lang="cs-CZ" sz="2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</a:t>
            </a:r>
            <a:r>
              <a:rPr lang="cs-CZ" sz="2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oza</a:t>
            </a:r>
          </a:p>
          <a:p>
            <a:r>
              <a:rPr lang="cs-CZ" sz="2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</a:t>
            </a:r>
            <a:r>
              <a:rPr lang="cs-CZ" sz="2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ůzle</a:t>
            </a:r>
          </a:p>
          <a:p>
            <a:r>
              <a:rPr lang="cs-CZ" sz="2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</a:t>
            </a:r>
            <a:r>
              <a:rPr lang="cs-CZ" sz="2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hováme je pro mléko,</a:t>
            </a:r>
          </a:p>
          <a:p>
            <a:pPr marL="0" indent="0">
              <a:buNone/>
            </a:pPr>
            <a:r>
              <a:rPr lang="cs-CZ" sz="2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ze kterého se vyrábí i sýr</a:t>
            </a:r>
            <a:endParaRPr lang="cs-CZ" sz="2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2739721"/>
            <a:ext cx="2765309" cy="39492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60648"/>
            <a:ext cx="3624504" cy="27183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260648"/>
            <a:ext cx="2757488" cy="206545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lačítko akce: Zpět nebo Předchozí 5">
            <a:hlinkClick r:id="rId5" action="ppaction://hlinksldjump" highlightClick="1"/>
          </p:cNvPr>
          <p:cNvSpPr/>
          <p:nvPr/>
        </p:nvSpPr>
        <p:spPr>
          <a:xfrm>
            <a:off x="4716016" y="5810855"/>
            <a:ext cx="936104" cy="936104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88462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25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25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25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250"/>
                            </p:stCondLst>
                            <p:childTnLst>
                              <p:par>
                                <p:cTn id="11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250"/>
                            </p:stCondLst>
                            <p:childTnLst>
                              <p:par>
                                <p:cTn id="14" presetID="53" presetClass="entr" presetSubtype="16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125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25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25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000"/>
                            </p:stCondLst>
                            <p:childTnLst>
                              <p:par>
                                <p:cTn id="23" presetID="53" presetClass="entr" presetSubtype="16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25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25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125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4750"/>
                            </p:stCondLst>
                            <p:childTnLst>
                              <p:par>
                                <p:cTn id="29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6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221076"/>
            <a:ext cx="3414068" cy="26125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27953" y="3356992"/>
            <a:ext cx="3801072" cy="287290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404664"/>
            <a:ext cx="2857500" cy="2571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lačítko akce: Zpět nebo Předchozí 5">
            <a:hlinkClick r:id="rId5" action="ppaction://hlinksldjump" highlightClick="1"/>
          </p:cNvPr>
          <p:cNvSpPr/>
          <p:nvPr/>
        </p:nvSpPr>
        <p:spPr>
          <a:xfrm>
            <a:off x="3809604" y="5761843"/>
            <a:ext cx="936104" cy="936104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Zástupný symbol pro obsah 2"/>
          <p:cNvSpPr>
            <a:spLocks noGrp="1"/>
          </p:cNvSpPr>
          <p:nvPr>
            <p:ph idx="1"/>
          </p:nvPr>
        </p:nvSpPr>
        <p:spPr>
          <a:xfrm>
            <a:off x="323528" y="2492896"/>
            <a:ext cx="7125112" cy="4051437"/>
          </a:xfrm>
        </p:spPr>
        <p:txBody>
          <a:bodyPr/>
          <a:lstStyle/>
          <a:p>
            <a:r>
              <a:rPr lang="cs-CZ" sz="2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</a:t>
            </a:r>
            <a:r>
              <a:rPr lang="cs-CZ" sz="2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eran</a:t>
            </a:r>
          </a:p>
          <a:p>
            <a:r>
              <a:rPr lang="cs-CZ" sz="2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</a:t>
            </a:r>
            <a:r>
              <a:rPr lang="cs-CZ" sz="2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vce</a:t>
            </a:r>
          </a:p>
          <a:p>
            <a:r>
              <a:rPr lang="cs-CZ" sz="2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</a:t>
            </a:r>
            <a:r>
              <a:rPr lang="cs-CZ" sz="2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ehně</a:t>
            </a:r>
          </a:p>
          <a:p>
            <a:r>
              <a:rPr lang="cs-CZ" sz="2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poskytuje vlnu (srst),</a:t>
            </a:r>
          </a:p>
          <a:p>
            <a:pPr marL="0" indent="0">
              <a:buNone/>
            </a:pPr>
            <a:r>
              <a:rPr lang="cs-CZ" sz="2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skopové maso a mléko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390738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25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25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25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25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250"/>
                            </p:stCondLst>
                            <p:childTnLst>
                              <p:par>
                                <p:cTn id="12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250"/>
                            </p:stCondLst>
                            <p:childTnLst>
                              <p:par>
                                <p:cTn id="15" presetID="3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25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25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25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25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3000"/>
                            </p:stCondLst>
                            <p:childTnLst>
                              <p:par>
                                <p:cTn id="22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3000"/>
                            </p:stCondLst>
                            <p:childTnLst>
                              <p:par>
                                <p:cTn id="25" presetID="3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25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25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25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25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4750"/>
                            </p:stCondLst>
                            <p:childTnLst>
                              <p:par>
                                <p:cTn id="32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9" grpId="0" uiExpand="1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2492896"/>
            <a:ext cx="7125112" cy="4051437"/>
          </a:xfrm>
        </p:spPr>
        <p:txBody>
          <a:bodyPr>
            <a:normAutofit/>
          </a:bodyPr>
          <a:lstStyle/>
          <a:p>
            <a:r>
              <a:rPr lang="cs-CZ" sz="2000" dirty="0"/>
              <a:t>b</a:t>
            </a:r>
            <a:r>
              <a:rPr lang="cs-CZ" sz="2000" dirty="0" smtClean="0"/>
              <a:t>ýk</a:t>
            </a:r>
          </a:p>
          <a:p>
            <a:r>
              <a:rPr lang="cs-CZ" sz="2000" dirty="0"/>
              <a:t>k</a:t>
            </a:r>
            <a:r>
              <a:rPr lang="cs-CZ" sz="2000" dirty="0" smtClean="0"/>
              <a:t>ráva</a:t>
            </a:r>
          </a:p>
          <a:p>
            <a:r>
              <a:rPr lang="cs-CZ" sz="2000" dirty="0"/>
              <a:t>t</a:t>
            </a:r>
            <a:r>
              <a:rPr lang="cs-CZ" sz="2000" dirty="0" smtClean="0"/>
              <a:t>ele</a:t>
            </a:r>
          </a:p>
          <a:p>
            <a:r>
              <a:rPr lang="cs-CZ" sz="2000" dirty="0"/>
              <a:t>z</a:t>
            </a:r>
            <a:r>
              <a:rPr lang="cs-CZ" sz="2000" dirty="0" smtClean="0"/>
              <a:t>ískáváme hovězí maso,</a:t>
            </a:r>
          </a:p>
          <a:p>
            <a:pPr marL="0" indent="0">
              <a:buNone/>
            </a:pPr>
            <a:r>
              <a:rPr lang="cs-CZ" sz="2000" dirty="0" smtClean="0"/>
              <a:t>    kůži a mléko</a:t>
            </a:r>
            <a:endParaRPr lang="cs-CZ" sz="2000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11669" y="3861048"/>
            <a:ext cx="3537743" cy="26498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539318"/>
            <a:ext cx="3929751" cy="25202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33054" y="116632"/>
            <a:ext cx="2239689" cy="33656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lačítko akce: Zpět nebo Předchozí 5">
            <a:hlinkClick r:id="rId5" action="ppaction://hlinksldjump" highlightClick="1"/>
          </p:cNvPr>
          <p:cNvSpPr/>
          <p:nvPr/>
        </p:nvSpPr>
        <p:spPr>
          <a:xfrm>
            <a:off x="4012704" y="5574836"/>
            <a:ext cx="936104" cy="936104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382893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500"/>
                            </p:stCondLst>
                            <p:childTnLst>
                              <p:par>
                                <p:cTn id="10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500"/>
                            </p:stCondLst>
                            <p:childTnLst>
                              <p:par>
                                <p:cTn id="13" presetID="2" presetClass="entr" presetSubtype="1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15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15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3500"/>
                            </p:stCondLst>
                            <p:childTnLst>
                              <p:par>
                                <p:cTn id="18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3500"/>
                            </p:stCondLst>
                            <p:childTnLst>
                              <p:par>
                                <p:cTn id="21" presetID="2" presetClass="entr" presetSubtype="2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15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15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5500"/>
                            </p:stCondLst>
                            <p:childTnLst>
                              <p:par>
                                <p:cTn id="26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6" grpId="0" animBg="1"/>
    </p:bldLst>
  </p:timing>
</p:sld>
</file>

<file path=ppt/theme/theme1.xml><?xml version="1.0" encoding="utf-8"?>
<a:theme xmlns:a="http://schemas.openxmlformats.org/drawingml/2006/main" name="Summer">
  <a:themeElements>
    <a:clrScheme name="Summer">
      <a:dk1>
        <a:sysClr val="windowText" lastClr="000000"/>
      </a:dk1>
      <a:lt1>
        <a:sysClr val="window" lastClr="FFFFFF"/>
      </a:lt1>
      <a:dk2>
        <a:srgbClr val="E89117"/>
      </a:dk2>
      <a:lt2>
        <a:srgbClr val="FEDD78"/>
      </a:lt2>
      <a:accent1>
        <a:srgbClr val="A1B633"/>
      </a:accent1>
      <a:accent2>
        <a:srgbClr val="C4D73F"/>
      </a:accent2>
      <a:accent3>
        <a:srgbClr val="FFCE2D"/>
      </a:accent3>
      <a:accent4>
        <a:srgbClr val="FFA600"/>
      </a:accent4>
      <a:accent5>
        <a:srgbClr val="ED5E00"/>
      </a:accent5>
      <a:accent6>
        <a:srgbClr val="C62D03"/>
      </a:accent6>
      <a:hlink>
        <a:srgbClr val="408080"/>
      </a:hlink>
      <a:folHlink>
        <a:srgbClr val="5EAEAE"/>
      </a:folHlink>
    </a:clrScheme>
    <a:fontScheme name="Summer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ummer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2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30000"/>
                <a:lumMod val="10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Léto</Template>
  <TotalTime>1017</TotalTime>
  <Words>457</Words>
  <Application>Microsoft Office PowerPoint</Application>
  <PresentationFormat>Předvádění na obrazovce (4:3)</PresentationFormat>
  <Paragraphs>110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Summer</vt:lpstr>
      <vt:lpstr>Zvířata na farmě</vt:lpstr>
      <vt:lpstr>Prezentace aplikace PowerPoint</vt:lpstr>
      <vt:lpstr>Která zvířátka chováme na farmě?  </vt:lpstr>
      <vt:lpstr>Společně tvoří skupinu  hospodářských zvířat.  </vt:lpstr>
      <vt:lpstr>hospodářská zvířata chováme pro užitek:   </vt:lpstr>
      <vt:lpstr>Prezentace aplikace PowerPoint</vt:lpstr>
      <vt:lpstr>Na statcích a farmách chováme i domácí ptáky: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pc</cp:lastModifiedBy>
  <cp:revision>50</cp:revision>
  <dcterms:created xsi:type="dcterms:W3CDTF">2012-04-07T12:22:08Z</dcterms:created>
  <dcterms:modified xsi:type="dcterms:W3CDTF">2012-04-10T20:00:26Z</dcterms:modified>
</cp:coreProperties>
</file>