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5B969-991D-40D3-9200-C2F50F506E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1357-BF8E-4FA5-A0B7-67BFACD5D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493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5B969-991D-40D3-9200-C2F50F506E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1357-BF8E-4FA5-A0B7-67BFACD5D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232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5B969-991D-40D3-9200-C2F50F506E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1357-BF8E-4FA5-A0B7-67BFACD5D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465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5B969-991D-40D3-9200-C2F50F506E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1357-BF8E-4FA5-A0B7-67BFACD5D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296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5B969-991D-40D3-9200-C2F50F506E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1357-BF8E-4FA5-A0B7-67BFACD5D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406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5B969-991D-40D3-9200-C2F50F506E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1357-BF8E-4FA5-A0B7-67BFACD5D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932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5B969-991D-40D3-9200-C2F50F506E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1357-BF8E-4FA5-A0B7-67BFACD5D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789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5B969-991D-40D3-9200-C2F50F506E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1357-BF8E-4FA5-A0B7-67BFACD5D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7066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5B969-991D-40D3-9200-C2F50F506E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1357-BF8E-4FA5-A0B7-67BFACD5D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44892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5B969-991D-40D3-9200-C2F50F506E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1357-BF8E-4FA5-A0B7-67BFACD5D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1621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5B969-991D-40D3-9200-C2F50F506E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51357-BF8E-4FA5-A0B7-67BFACD5D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056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F5B969-991D-40D3-9200-C2F50F506E76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751357-BF8E-4FA5-A0B7-67BFACD5D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806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11-umeni-presvedcit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11-umeni-presvedcit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11-umeni-presvedcit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11-umeni-presvedci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8888" y="116632"/>
            <a:ext cx="6012000" cy="1469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39678"/>
            <a:ext cx="8229600" cy="324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6895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Umění přesvědčit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261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Úkol: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Vytvořte dvojice (podomní prodejce, nezaujatý kupující). Úkolem prodejce je přesvědčit potencionálního zákazníka o tom, že zrovna potřebuje jeho produkt (tužku, tašku, svačinu…).</a:t>
            </a:r>
          </a:p>
          <a:p>
            <a:pPr marL="0" indent="0">
              <a:buNone/>
            </a:pP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Jaké přesvědčovací techniky jste použili? Podařilo se vám svůj výrobek prodat?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Co bylo nejtěžší?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5107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Podívejte se na první část pořadu „Komunikace je hra“ a sledujte, jaké dovednosti uplatnila paní Koukalová: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http://www.ceskatelevize.cz/porady/10169534357-komunikace-je-hra/208572231010011-umeni-presvedcit/</a:t>
            </a:r>
            <a:r>
              <a:rPr lang="cs-CZ" dirty="0"/>
              <a:t> </a:t>
            </a:r>
            <a:r>
              <a:rPr lang="cs-CZ" dirty="0" smtClean="0"/>
              <a:t>        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do 4:08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(paní Koukalová se uměla vcítit do potřeb pana Dvořáčka a své dovednosti manipulativně využila)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1153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Podívejte se na druhou ukázku z firemního prostředí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http://www.ceskatelevize.cz/porady/10169534357-komunikace-je-hra/208572231010011-umeni-presvedcit/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C00000"/>
                </a:solidFill>
              </a:rPr>
              <a:t>5:14 – 6:49                               </a:t>
            </a:r>
            <a:r>
              <a:rPr lang="cs-CZ" dirty="0" smtClean="0">
                <a:solidFill>
                  <a:srgbClr val="C00000"/>
                </a:solidFill>
              </a:rPr>
              <a:t>a navrhněte, co by ing. Macek mohl udělat jinak, aby přesvědčil vedení firmy o svém zlepšovacím návrhu: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(nevyužil přesvědčovací možnosti, šel na to zhurta a emotivně, nedokázal kritické připomínky využít)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3526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Podívejte se na ukázku znovu a zapamatujte si co nejvíce technik, které ing. Macek použil, aby byl tentokrát úspěšný: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hlinkClick r:id="rId2"/>
              </a:rPr>
              <a:t>http://www.ceskatelevize.cz/porady/10169534357-komunikace-je-hra/208572231010011-umeni-presvedcit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7:27 – 11.05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221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Na začátku ocenění a uznání</a:t>
            </a:r>
          </a:p>
          <a:p>
            <a:r>
              <a:rPr lang="cs-CZ" dirty="0" smtClean="0"/>
              <a:t>Dokázal přiznat vlastní chybu</a:t>
            </a:r>
          </a:p>
          <a:p>
            <a:r>
              <a:rPr lang="cs-CZ" dirty="0" smtClean="0"/>
              <a:t>Vyjadřoval se pozitivně</a:t>
            </a:r>
          </a:p>
          <a:p>
            <a:r>
              <a:rPr lang="cs-CZ" dirty="0" smtClean="0"/>
              <a:t>Hledal styčné plochy (dal prostor oponentovi, aby se také vyjádřil)</a:t>
            </a:r>
          </a:p>
          <a:p>
            <a:r>
              <a:rPr lang="cs-CZ" dirty="0" smtClean="0"/>
              <a:t>Podpořil svá tvrzení stanoviskem odborníků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6653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Na co bychom u přesvědčování ještě neměli zapomenout?</a:t>
            </a:r>
          </a:p>
          <a:p>
            <a:endParaRPr lang="cs-CZ" dirty="0"/>
          </a:p>
          <a:p>
            <a:r>
              <a:rPr lang="cs-CZ" dirty="0" smtClean="0"/>
              <a:t>Nejdříve si zanalyzovat, zdá to má smysl</a:t>
            </a:r>
          </a:p>
          <a:p>
            <a:r>
              <a:rPr lang="cs-CZ" dirty="0" smtClean="0"/>
              <a:t>Využít verbální i neverbální komunikaci</a:t>
            </a:r>
          </a:p>
          <a:p>
            <a:r>
              <a:rPr lang="cs-CZ" dirty="0" smtClean="0"/>
              <a:t>Umět naslouchat – vnímat, co nám druhý říká</a:t>
            </a:r>
          </a:p>
          <a:p>
            <a:r>
              <a:rPr lang="cs-CZ" dirty="0" smtClean="0"/>
              <a:t>Neopomíjet zásady rétoriky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6097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Zdroj:</a:t>
            </a:r>
          </a:p>
          <a:p>
            <a:pPr marL="0" indent="0">
              <a:buNone/>
            </a:pPr>
            <a:r>
              <a:rPr lang="cs-CZ" sz="2400" dirty="0">
                <a:hlinkClick r:id="rId2"/>
              </a:rPr>
              <a:t>http://www.ceskatelevize.cz/porady/10169534357-komunikace-je-hra/208572231010011-umeni-presvedcit/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8225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247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Komunikace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Killer</cp:lastModifiedBy>
  <cp:revision>11</cp:revision>
  <dcterms:created xsi:type="dcterms:W3CDTF">2013-06-08T11:05:58Z</dcterms:created>
  <dcterms:modified xsi:type="dcterms:W3CDTF">2013-06-21T07:17:57Z</dcterms:modified>
</cp:coreProperties>
</file>