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4660"/>
  </p:normalViewPr>
  <p:slideViewPr>
    <p:cSldViewPr>
      <p:cViewPr varScale="1">
        <p:scale>
          <a:sx n="65" d="100"/>
          <a:sy n="65" d="100"/>
        </p:scale>
        <p:origin x="-5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A5AE4-33BF-4EF1-9530-6DF8E1DA32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350A-B2ED-4C64-8383-10451471E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83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A5AE4-33BF-4EF1-9530-6DF8E1DA32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350A-B2ED-4C64-8383-10451471E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045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A5AE4-33BF-4EF1-9530-6DF8E1DA32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350A-B2ED-4C64-8383-10451471E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454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A5AE4-33BF-4EF1-9530-6DF8E1DA32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350A-B2ED-4C64-8383-10451471E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189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A5AE4-33BF-4EF1-9530-6DF8E1DA32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350A-B2ED-4C64-8383-10451471E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978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A5AE4-33BF-4EF1-9530-6DF8E1DA32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350A-B2ED-4C64-8383-10451471E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699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A5AE4-33BF-4EF1-9530-6DF8E1DA32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350A-B2ED-4C64-8383-10451471E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748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A5AE4-33BF-4EF1-9530-6DF8E1DA32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350A-B2ED-4C64-8383-10451471E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210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A5AE4-33BF-4EF1-9530-6DF8E1DA32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350A-B2ED-4C64-8383-10451471E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376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A5AE4-33BF-4EF1-9530-6DF8E1DA32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350A-B2ED-4C64-8383-10451471E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097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A5AE4-33BF-4EF1-9530-6DF8E1DA32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350A-B2ED-4C64-8383-10451471E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512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DA5AE4-33BF-4EF1-9530-6DF8E1DA32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CC350A-B2ED-4C64-8383-10451471E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224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6-uspesne-vyjednavani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6-uspesne-vyjednavani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6-uspesne-vyjednavani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6-uspesne-vyjednavani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6-uspesne-vyjednavani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6-uspesne-vyjednavani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8096" y="42112"/>
            <a:ext cx="5652000" cy="138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788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Úspěšné vyjednávání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9862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Úkol: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Jdete do vámi vybrané restaurace domlouvat oslavu babiččiných narozenin. Máte k dispozici určitou částku peněz (cca 30 000 Kč), oslavy se bude účastnit asi 40 lidí. Za své peníze požadujete kvalitní, ale nepříliš drahé služby.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Ve dvojici sehrajte scénku (provozní restaurace, objednavatel) tak, aby obě strany byly ve finále spokojené: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2659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Podívejte se na ukázku z pořadu České televize „Komunikace je hra“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http://www.ceskatelevize.cz/porady/10169534357-komunikace-je-hra/208572231010006-uspesne-vyjednavani/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do 3:05 </a:t>
            </a:r>
          </a:p>
          <a:p>
            <a:pPr marL="0" indent="0">
              <a:buNone/>
            </a:pPr>
            <a:r>
              <a:rPr lang="cs-CZ" dirty="0" smtClean="0"/>
              <a:t>a zapište si, jaké 3 body musí efektivní vyjednávání splňovat: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597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pPr marL="514350" indent="-514350">
              <a:buAutoNum type="arabicParenR"/>
            </a:pPr>
            <a:r>
              <a:rPr lang="cs-CZ" dirty="0" smtClean="0"/>
              <a:t>Příprava a informovanost (získat co nejvíce informací o protistraně)</a:t>
            </a:r>
          </a:p>
          <a:p>
            <a:pPr marL="514350" indent="-514350">
              <a:buAutoNum type="arabicParenR"/>
            </a:pPr>
            <a:r>
              <a:rPr lang="cs-CZ" dirty="0" smtClean="0"/>
              <a:t>Časový odhad (nedostat se pod časový tlak)</a:t>
            </a:r>
          </a:p>
          <a:p>
            <a:pPr marL="514350" indent="-514350">
              <a:buAutoNum type="arabicParenR"/>
            </a:pPr>
            <a:r>
              <a:rPr lang="cs-CZ" dirty="0" smtClean="0"/>
              <a:t>Moc (nejednat z pozice síly)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 další části ukázky zjistěte, co znamená „</a:t>
            </a:r>
            <a:r>
              <a:rPr lang="cs-CZ" smtClean="0">
                <a:solidFill>
                  <a:srgbClr val="C00000"/>
                </a:solidFill>
              </a:rPr>
              <a:t>strategie co by </a:t>
            </a:r>
            <a:r>
              <a:rPr lang="cs-CZ" dirty="0" smtClean="0">
                <a:solidFill>
                  <a:srgbClr val="C00000"/>
                </a:solidFill>
              </a:rPr>
              <a:t>kdyby“, „tvrdý přístup“, „alternativní strategie“: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3:05 – 5:50</a:t>
            </a:r>
          </a:p>
        </p:txBody>
      </p:sp>
    </p:spTree>
    <p:extLst>
      <p:ext uri="{BB962C8B-B14F-4D97-AF65-F5344CB8AC3E}">
        <p14:creationId xmlns:p14="http://schemas.microsoft.com/office/powerpoint/2010/main" val="1296483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Coby kdyby </a:t>
            </a:r>
            <a:r>
              <a:rPr lang="cs-CZ" dirty="0" smtClean="0"/>
              <a:t>– navrhnu postup : „Jak by nabídka vypadala, kdyby…“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Tvrdý přístup </a:t>
            </a:r>
            <a:r>
              <a:rPr lang="cs-CZ" dirty="0" smtClean="0"/>
              <a:t>– vyjednavač na partnera tlačí, zatajuje informace, upřednostňuje jednostranný zisk.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Alternativní strategie </a:t>
            </a:r>
            <a:r>
              <a:rPr lang="cs-CZ" dirty="0" smtClean="0"/>
              <a:t>– měkký vůči lidem, tvrdý vůči problémům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5565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Úkol: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Scénku ze začátku hodiny sehrajte ještě jednou, podmínky a okolnosti zůstávají stejné. Uplatněte efektivní způsob vyjednávání (strategii coby kdyby, alternativní strategii):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57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 smtClean="0"/>
              <a:t>Podívejte se na další část ukázky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http://www.ceskatelevize.cz/porady/10169534357-komunikace-je-hra/208572231010006-uspesne-vyjednavani/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5:50 – 8:50                                                                  </a:t>
            </a:r>
            <a:r>
              <a:rPr lang="cs-CZ" dirty="0" smtClean="0">
                <a:solidFill>
                  <a:srgbClr val="C00000"/>
                </a:solidFill>
              </a:rPr>
              <a:t>a řekněte, co dělal pan Horák špatně: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(zbytečně odkryl karty – první kupci po půl roce, čelil manipulaci zájemců, byl pod časovým tlakem) </a:t>
            </a:r>
            <a:r>
              <a:rPr lang="cs-CZ" b="1" dirty="0" smtClean="0">
                <a:solidFill>
                  <a:srgbClr val="C00000"/>
                </a:solidFill>
              </a:rPr>
              <a:t>8:50 – 9:38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171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Jak prodat úspěšně?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http://www.ceskatelevize.cz/porady/10169534357-komunikace-je-hra/208572231010006-uspesne-vyjednavani/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9:38 – 11:02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35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 zachovejte klid a mírný odstup</a:t>
            </a:r>
          </a:p>
          <a:p>
            <a:pPr>
              <a:buFontTx/>
              <a:buChar char="-"/>
            </a:pPr>
            <a:r>
              <a:rPr lang="cs-CZ" dirty="0" smtClean="0"/>
              <a:t>návrhy neuspěchejte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eodkrývejte dopředu karty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vládejte nonverbální komunikaci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ejednejte ve stresu</a:t>
            </a:r>
          </a:p>
          <a:p>
            <a:pPr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ejte na první dojem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11:02 – 12:54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1779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Úkol: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Podívejte se na další část ukázky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http://www.ceskatelevize.cz/porady/10169534357-komunikace-je-hra/208572231010006-uspesne-vyjednavani/</a:t>
            </a:r>
            <a:endParaRPr lang="cs-CZ" dirty="0" smtClean="0"/>
          </a:p>
          <a:p>
            <a:pPr marL="0" indent="0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12:54 – 14:00 </a:t>
            </a:r>
            <a:r>
              <a:rPr lang="cs-CZ" dirty="0" smtClean="0">
                <a:solidFill>
                  <a:srgbClr val="C00000"/>
                </a:solidFill>
              </a:rPr>
              <a:t>a poraďte Jarmilce, co má dělat: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3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58221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http://www.ceskatelevize.cz/porady/10169534357-komunikace-je-hra/208572231010006-uspesne-vyjednavani/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14:00 – 15:51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849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Podívejte se na ukázku do konce a dokončete větu: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Úspěšné vyjednávání neznamená porazit soupeře za každou cenu, ale uzavřít takovou dohodu, ze které…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(…by obě strany měly přiměřený zisk a která by nenarušila jejich vzájemné vztahy)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9314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Zdroj: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http://www.ceskatelevize.cz/porady/10169534357-komunikace-je-hra/208572231010006-uspesne-vyjednavani/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165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381</Words>
  <Application>Microsoft Office PowerPoint</Application>
  <PresentationFormat>Předvádění na obrazovce (4:3)</PresentationFormat>
  <Paragraphs>58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Komunikace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Killer</cp:lastModifiedBy>
  <cp:revision>16</cp:revision>
  <dcterms:created xsi:type="dcterms:W3CDTF">2013-06-07T10:58:25Z</dcterms:created>
  <dcterms:modified xsi:type="dcterms:W3CDTF">2013-06-21T09:20:48Z</dcterms:modified>
</cp:coreProperties>
</file>