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960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38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710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646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28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259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61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8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74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11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9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1AAE4-96F6-4C65-B41F-03974BB29530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53667-F01C-44CA-B42F-7D330869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51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7-hodnoceni-druhych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7-hodnoceni-druhych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7-hodnoceni-druhych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7-hodnoceni-druhy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963" y="188640"/>
            <a:ext cx="6480000" cy="1584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6198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Hodnocení druhých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964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Napište si do poznámek, kdy a kde v životě hodnotíte: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Vzpomenete si na situaci, kdy jste se na základě hodnocení (zpětné vazby) něco naučili, někam se posunuli?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057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ukázku z pořadu České televize „Komunikace je hra“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http://www.ceskatelevize.cz/porady/10169534357-komunikace-je-hra/208572231010007-hodnoceni-druhych/</a:t>
            </a:r>
            <a:r>
              <a:rPr lang="cs-CZ" dirty="0" smtClean="0"/>
              <a:t>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do 5:15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Proč otec v druhé ukázce neodcházel ze školy vzteklý a s opaskem v ruce? Napište alespoň dva důvody :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752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Zásady pro poskytování efektivní zpětné vazby:</a:t>
            </a:r>
          </a:p>
          <a:p>
            <a:r>
              <a:rPr lang="cs-CZ" dirty="0" smtClean="0"/>
              <a:t>Vždy reflektujeme jen to, co jsme slyšeli, viděli</a:t>
            </a:r>
          </a:p>
          <a:p>
            <a:r>
              <a:rPr lang="cs-CZ" dirty="0" smtClean="0"/>
              <a:t>Používáme popisný jazyk bez hodnotících přídavných jmen</a:t>
            </a:r>
          </a:p>
          <a:p>
            <a:r>
              <a:rPr lang="cs-CZ" dirty="0" smtClean="0"/>
              <a:t>Mluvíme za sebe, ne za lidstvo (Podle mě…)</a:t>
            </a:r>
          </a:p>
          <a:p>
            <a:r>
              <a:rPr lang="cs-CZ" dirty="0" smtClean="0"/>
              <a:t>Snažíme se vyvarovat slov NIKDY, POKAŽDÉ, VŽDY</a:t>
            </a:r>
          </a:p>
          <a:p>
            <a:r>
              <a:rPr lang="cs-CZ" dirty="0" smtClean="0"/>
              <a:t>Nesrovnáváme!</a:t>
            </a:r>
          </a:p>
          <a:p>
            <a:r>
              <a:rPr lang="cs-CZ" dirty="0" smtClean="0"/>
              <a:t>Druhému nevnucujeme vlastní řešení a představy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4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druhou ukázku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http://www.ceskatelevize.cz/porady/10169534357-komunikace-je-hra/208572231010007-hodnoceni-druhych/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9:11 – 11.33 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opakování situace </a:t>
            </a:r>
            <a:r>
              <a:rPr lang="cs-CZ" b="1" dirty="0" smtClean="0">
                <a:solidFill>
                  <a:srgbClr val="C00000"/>
                </a:solidFill>
              </a:rPr>
              <a:t>11:33 – 13:21 </a:t>
            </a:r>
            <a:r>
              <a:rPr lang="cs-CZ" dirty="0" smtClean="0">
                <a:solidFill>
                  <a:srgbClr val="C00000"/>
                </a:solidFill>
              </a:rPr>
              <a:t>si zapište       3 rady, které moderátor dává ženě k vedení rozhovoru: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(začněte v klidu, nenechte se rozhodit, využijte nabízené řešení)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975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048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 opakovaném zhlédnutí poslední scénky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http://www.ceskatelevize.cz/porady/10169534357-komunikace-je-hra/208572231010007-hodnoceni-druhych/</a:t>
            </a:r>
            <a:r>
              <a:rPr lang="cs-CZ" dirty="0" smtClean="0"/>
              <a:t>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14:39 – konec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z</a:t>
            </a:r>
            <a:r>
              <a:rPr lang="cs-CZ" dirty="0" smtClean="0">
                <a:solidFill>
                  <a:srgbClr val="C00000"/>
                </a:solidFill>
              </a:rPr>
              <a:t>apište </a:t>
            </a:r>
            <a:r>
              <a:rPr lang="cs-CZ" dirty="0" smtClean="0">
                <a:solidFill>
                  <a:srgbClr val="C00000"/>
                </a:solidFill>
              </a:rPr>
              <a:t>4 chyby, kterých se otec dopustil        (proč to nebyla kvalitní zpětná vazba?)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(používal hodnotící přídavná jména, slova NIKDY, VŽDYCKY, srovnával, vnucoval vlastní představy)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53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http://www.ceskatelevize.cz/porady/10169534357-komunikace-je-hra/208572231010007-hodnoceni-druhych/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866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225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13</cp:revision>
  <dcterms:created xsi:type="dcterms:W3CDTF">2013-06-08T12:09:49Z</dcterms:created>
  <dcterms:modified xsi:type="dcterms:W3CDTF">2014-08-17T22:23:07Z</dcterms:modified>
</cp:coreProperties>
</file>