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D537F-D148-476F-8367-611301D6CB9A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FD5B73-B543-4FF6-9790-906FDB37A5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886200"/>
            <a:ext cx="8640960" cy="2495128"/>
          </a:xfr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PŘEDMĚTU_5. SVĚTLUŠKA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SVĚTLUŠKA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v ČJ, VL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69741" y="1844824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KLAPKA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: </a:t>
            </a:r>
            <a:r>
              <a:rPr lang="cs-CZ" dirty="0" smtClean="0"/>
              <a:t>Písmeno </a:t>
            </a:r>
            <a:r>
              <a:rPr lang="cs-CZ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smtClean="0"/>
              <a:t> popáté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NOZEH7U3\MC900254376[3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8280920" cy="51125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sz="66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dirty="0" smtClean="0"/>
              <a:t> jako </a:t>
            </a:r>
            <a:r>
              <a:rPr lang="cs-CZ" sz="54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dirty="0" smtClean="0"/>
              <a:t>EST. </a:t>
            </a:r>
            <a:r>
              <a:rPr lang="cs-CZ" sz="54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dirty="0" smtClean="0"/>
              <a:t>EST BÝT U TOHO, KDYŽ V ZÁŘÍ SVĚTLUŠKY ZÁŘÍ</a:t>
            </a:r>
            <a:endParaRPr lang="cs-CZ" dirty="0"/>
          </a:p>
        </p:txBody>
      </p:sp>
      <p:pic>
        <p:nvPicPr>
          <p:cNvPr id="2055" name="Picture 7" descr="C:\Documents and Settings\Asus\Local Settings\Temporary Internet Files\Content.IE5\EFMV0UZA\MC9003448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933056"/>
            <a:ext cx="2304256" cy="2160240"/>
          </a:xfrm>
          <a:prstGeom prst="rect">
            <a:avLst/>
          </a:prstGeom>
          <a:noFill/>
        </p:spPr>
      </p:pic>
      <p:pic>
        <p:nvPicPr>
          <p:cNvPr id="2056" name="Picture 8" descr="C:\Documents and Settings\Asus\Local Settings\Temporary Internet Files\Content.IE5\EFMV0UZA\MC90034485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140968"/>
            <a:ext cx="2952328" cy="3312368"/>
          </a:xfrm>
          <a:prstGeom prst="rect">
            <a:avLst/>
          </a:prstGeom>
          <a:noFill/>
        </p:spPr>
      </p:pic>
      <p:pic>
        <p:nvPicPr>
          <p:cNvPr id="2057" name="Picture 9" descr="C:\Documents and Settings\Asus\Local Settings\Temporary Internet Files\Content.IE5\EFMV0UZA\MC9003448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204864"/>
            <a:ext cx="1512168" cy="1444526"/>
          </a:xfrm>
          <a:prstGeom prst="rect">
            <a:avLst/>
          </a:prstGeom>
          <a:noFill/>
        </p:spPr>
      </p:pic>
      <p:pic>
        <p:nvPicPr>
          <p:cNvPr id="2058" name="Picture 10" descr="C:\Documents and Settings\Asus\Local Settings\Temporary Internet Files\Content.IE5\EFMV0UZA\MC9003448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188640"/>
            <a:ext cx="864096" cy="940470"/>
          </a:xfrm>
          <a:prstGeom prst="rect">
            <a:avLst/>
          </a:prstGeom>
          <a:noFill/>
        </p:spPr>
      </p:pic>
      <p:pic>
        <p:nvPicPr>
          <p:cNvPr id="2059" name="Picture 11" descr="C:\Documents and Settings\Asus\Local Settings\Temporary Internet Files\Content.IE5\EFMV0UZA\MC9003448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88640"/>
            <a:ext cx="648072" cy="792088"/>
          </a:xfrm>
          <a:prstGeom prst="rect">
            <a:avLst/>
          </a:prstGeom>
          <a:noFill/>
        </p:spPr>
      </p:pic>
      <p:pic>
        <p:nvPicPr>
          <p:cNvPr id="2060" name="Picture 12" descr="C:\Documents and Settings\Asus\Local Settings\Temporary Internet Files\Content.IE5\EFMV0UZA\MC9003448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276872"/>
            <a:ext cx="1224136" cy="1296144"/>
          </a:xfrm>
          <a:prstGeom prst="rect">
            <a:avLst/>
          </a:prstGeom>
          <a:noFill/>
        </p:spPr>
      </p:pic>
      <p:pic>
        <p:nvPicPr>
          <p:cNvPr id="2061" name="Picture 13" descr="C:\Documents and Settings\Asus\Local Settings\Temporary Internet Files\Content.IE5\EFMV0UZA\MC9003448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1512168" cy="1300510"/>
          </a:xfrm>
          <a:prstGeom prst="rect">
            <a:avLst/>
          </a:prstGeom>
          <a:noFill/>
        </p:spPr>
      </p:pic>
      <p:pic>
        <p:nvPicPr>
          <p:cNvPr id="2062" name="Picture 14" descr="C:\Documents and Settings\Asus\Local Settings\Temporary Internet Files\Content.IE5\EFMV0UZA\MC9003448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437112"/>
            <a:ext cx="1769364" cy="1660550"/>
          </a:xfrm>
          <a:prstGeom prst="rect">
            <a:avLst/>
          </a:prstGeom>
          <a:noFill/>
        </p:spPr>
      </p:pic>
      <p:pic>
        <p:nvPicPr>
          <p:cNvPr id="2063" name="Picture 15" descr="C:\Documents and Settings\Asus\Local Settings\Temporary Internet Files\Content.IE5\EFMV0UZA\MC9003448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8640"/>
            <a:ext cx="884682" cy="8302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7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7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7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000"/>
                            </p:stCondLst>
                            <p:childTnLst>
                              <p:par>
                                <p:cTn id="44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6131024" cy="57606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lé</a:t>
            </a:r>
            <a:r>
              <a:rPr lang="cs-CZ" dirty="0" smtClean="0"/>
              <a:t> děti, </a:t>
            </a:r>
          </a:p>
          <a:p>
            <a:pPr>
              <a:buNone/>
            </a:pPr>
            <a:r>
              <a:rPr lang="cs-CZ" dirty="0" smtClean="0"/>
              <a:t>dobře v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smtClean="0"/>
              <a:t>m, že právě Vám </a:t>
            </a:r>
          </a:p>
          <a:p>
            <a:pPr>
              <a:buNone/>
            </a:pPr>
            <a:r>
              <a:rPr lang="cs-CZ" dirty="0" smtClean="0"/>
              <a:t>b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smtClean="0"/>
              <a:t>ch vůbec nemusela připomínat, že rok </a:t>
            </a:r>
          </a:p>
          <a:p>
            <a:pPr>
              <a:buNone/>
            </a:pPr>
            <a:r>
              <a:rPr lang="cs-CZ" dirty="0" smtClean="0"/>
              <a:t>2011 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EVROPSKÝM ROKEM 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DOBROVOLNICTVÍ. </a:t>
            </a:r>
            <a:r>
              <a:rPr lang="cs-CZ" dirty="0" smtClean="0"/>
              <a:t>Dobře také  v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smtClean="0"/>
              <a:t>m, že </a:t>
            </a:r>
          </a:p>
          <a:p>
            <a:pPr>
              <a:buNone/>
            </a:pPr>
            <a:r>
              <a:rPr lang="cs-CZ" dirty="0" smtClean="0"/>
              <a:t>jistě není nutné znovu opakovat, kdo je </a:t>
            </a:r>
          </a:p>
          <a:p>
            <a:pPr>
              <a:buNone/>
            </a:pPr>
            <a:r>
              <a:rPr lang="cs-CZ" dirty="0" smtClean="0"/>
              <a:t>dobrovolník. A dobře také v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smtClean="0"/>
              <a:t>m, že každý </a:t>
            </a:r>
          </a:p>
          <a:p>
            <a:pPr>
              <a:buNone/>
            </a:pPr>
            <a:r>
              <a:rPr lang="cs-CZ" dirty="0" smtClean="0"/>
              <a:t>z Vás se alespoň jednou do roka </a:t>
            </a:r>
          </a:p>
          <a:p>
            <a:pPr>
              <a:buNone/>
            </a:pPr>
            <a:r>
              <a:rPr lang="cs-CZ" dirty="0" smtClean="0"/>
              <a:t>dobrovolníkem stane. I tak ještě jednou! </a:t>
            </a:r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dirty="0" smtClean="0"/>
              <a:t>itelka.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RDMR96LJ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548680"/>
            <a:ext cx="1865763" cy="5904656"/>
          </a:xfrm>
          <a:prstGeom prst="rect">
            <a:avLst/>
          </a:prstGeom>
          <a:noFill/>
        </p:spPr>
      </p:pic>
      <p:pic>
        <p:nvPicPr>
          <p:cNvPr id="2" name="Picture 2" descr="C:\Documents and Settings\Asus\Local Settings\Temporary Internet Files\Content.IE5\TI8ER0JX\MC900344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013176"/>
            <a:ext cx="1769364" cy="16605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55776" y="404664"/>
            <a:ext cx="4038600" cy="604664"/>
          </a:xfr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Kdo je dobrovolník?</a:t>
            </a:r>
          </a:p>
        </p:txBody>
      </p:sp>
      <p:sp>
        <p:nvSpPr>
          <p:cNvPr id="2050" name="PubOvalCallout"/>
          <p:cNvSpPr>
            <a:spLocks noGrp="1" noEditPoints="1" noChangeArrowheads="1"/>
          </p:cNvSpPr>
          <p:nvPr>
            <p:ph sz="half" idx="2"/>
          </p:nvPr>
        </p:nvSpPr>
        <p:spPr bwMode="auto">
          <a:xfrm>
            <a:off x="467544" y="1340768"/>
            <a:ext cx="8363272" cy="5184576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None/>
            </a:pPr>
            <a:r>
              <a:rPr lang="cs-CZ" dirty="0" smtClean="0"/>
              <a:t>Tvůj prostor pro odpověď nebo </a:t>
            </a:r>
          </a:p>
          <a:p>
            <a:pPr>
              <a:buNone/>
            </a:pPr>
            <a:r>
              <a:rPr lang="cs-CZ" dirty="0" smtClean="0"/>
              <a:t>obrázek:</a:t>
            </a:r>
            <a:endParaRPr lang="cs-CZ" dirty="0"/>
          </a:p>
        </p:txBody>
      </p:sp>
      <p:pic>
        <p:nvPicPr>
          <p:cNvPr id="7" name="Picture 18" descr="C:\Documents and Settings\Asus\Local Settings\Temporary Internet Files\Content.IE5\Q9IOEQ2A\MC900351812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7596336" y="4797152"/>
            <a:ext cx="1296144" cy="1728192"/>
          </a:xfrm>
          <a:prstGeom prst="rect">
            <a:avLst/>
          </a:prstGeom>
          <a:noFill/>
        </p:spPr>
      </p:pic>
      <p:pic>
        <p:nvPicPr>
          <p:cNvPr id="2" name="Picture 2" descr="C:\Documents and Settings\Asus\Local Settings\Temporary Internet Files\Content.IE5\TI8ER0JX\MC900344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1769364" cy="1660550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TI8ER0JX\MC900344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437112"/>
            <a:ext cx="1224136" cy="1440160"/>
          </a:xfrm>
          <a:prstGeom prst="rect">
            <a:avLst/>
          </a:prstGeom>
          <a:noFill/>
        </p:spPr>
      </p:pic>
      <p:pic>
        <p:nvPicPr>
          <p:cNvPr id="2052" name="Picture 4" descr="C:\Documents and Settings\Asus\Local Settings\Temporary Internet Files\Content.IE5\TI8ER0JX\MC900344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332656"/>
            <a:ext cx="792088" cy="9361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548680"/>
            <a:ext cx="7992888" cy="4104456"/>
          </a:xfr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M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slíš</a:t>
            </a:r>
            <a:r>
              <a:rPr lang="cs-CZ" dirty="0" smtClean="0"/>
              <a:t>, že na naší škole jsou dobrovolníci?</a:t>
            </a:r>
          </a:p>
          <a:p>
            <a:r>
              <a:rPr lang="cs-CZ" dirty="0" smtClean="0"/>
              <a:t>Do jakých dobrovolnických a charitativních programů se naše škola zapojuje?</a:t>
            </a:r>
          </a:p>
          <a:p>
            <a:r>
              <a:rPr lang="cs-CZ" dirty="0" smtClean="0"/>
              <a:t>Myslíš, že je to dobře?</a:t>
            </a:r>
          </a:p>
          <a:p>
            <a:r>
              <a:rPr lang="cs-CZ" dirty="0" smtClean="0"/>
              <a:t>M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slíš</a:t>
            </a:r>
            <a:r>
              <a:rPr lang="cs-CZ" dirty="0" smtClean="0"/>
              <a:t>, že si naše škola v této oblasti vede dobře?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dirty="0" smtClean="0"/>
              <a:t>í m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slíš</a:t>
            </a:r>
            <a:r>
              <a:rPr lang="cs-CZ" dirty="0" smtClean="0"/>
              <a:t>, že je to zásluha?</a:t>
            </a:r>
            <a:endParaRPr lang="cs-CZ" dirty="0"/>
          </a:p>
        </p:txBody>
      </p:sp>
      <p:pic>
        <p:nvPicPr>
          <p:cNvPr id="1027" name="Picture 3" descr="C:\Documents and Settings\Asus\Local Settings\Temporary Internet Files\Content.IE5\WWCJN1CN\MC9004348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692696"/>
            <a:ext cx="1145282" cy="1217290"/>
          </a:xfrm>
          <a:prstGeom prst="rect">
            <a:avLst/>
          </a:prstGeom>
          <a:noFill/>
        </p:spPr>
      </p:pic>
      <p:pic>
        <p:nvPicPr>
          <p:cNvPr id="1028" name="Picture 4" descr="C:\Documents and Settings\Asus\Local Settings\Temporary Internet Files\Content.IE5\9R1LOHZP\MC90021272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869160"/>
            <a:ext cx="1656184" cy="1584176"/>
          </a:xfrm>
          <a:prstGeom prst="rect">
            <a:avLst/>
          </a:prstGeom>
          <a:noFill/>
        </p:spPr>
      </p:pic>
      <p:pic>
        <p:nvPicPr>
          <p:cNvPr id="3074" name="Picture 2" descr="C:\Documents and Settings\Asus\Local Settings\Temporary Internet Files\Content.IE5\TI8ER0JX\MC900344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5013176"/>
            <a:ext cx="2016224" cy="16561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23928" y="548680"/>
            <a:ext cx="4902696" cy="590465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Tvůj dnešní domácí úkol </a:t>
            </a:r>
          </a:p>
          <a:p>
            <a:pPr>
              <a:buNone/>
            </a:pPr>
            <a:r>
              <a:rPr lang="cs-CZ" dirty="0" smtClean="0"/>
              <a:t>na </a:t>
            </a:r>
            <a:r>
              <a:rPr lang="cs-CZ" dirty="0" err="1" smtClean="0"/>
              <a:t>zam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šlení</a:t>
            </a:r>
            <a:r>
              <a:rPr lang="cs-CZ" dirty="0" smtClean="0"/>
              <a:t>: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Napadlo by Tě, co by se </a:t>
            </a:r>
          </a:p>
          <a:p>
            <a:pPr>
              <a:buNone/>
            </a:pPr>
            <a:r>
              <a:rPr lang="cs-CZ" dirty="0" smtClean="0"/>
              <a:t>dalo ještě v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_</a:t>
            </a:r>
            <a:r>
              <a:rPr lang="cs-CZ" dirty="0" smtClean="0"/>
              <a:t>lepšit?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Těším se!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5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620688"/>
            <a:ext cx="1080120" cy="1008112"/>
          </a:xfrm>
          <a:prstGeom prst="rect">
            <a:avLst/>
          </a:prstGeom>
          <a:noFill/>
        </p:spPr>
      </p:pic>
      <p:pic>
        <p:nvPicPr>
          <p:cNvPr id="4099" name="Picture 3" descr="C:\Documents and Settings\Asus\Local Settings\Temporary Internet Files\Content.IE5\NOZEH7U3\MC90023983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268760"/>
            <a:ext cx="3024336" cy="4464495"/>
          </a:xfrm>
          <a:prstGeom prst="rect">
            <a:avLst/>
          </a:prstGeom>
          <a:noFill/>
        </p:spPr>
      </p:pic>
      <p:pic>
        <p:nvPicPr>
          <p:cNvPr id="4098" name="Picture 2" descr="C:\Documents and Settings\Asus\Local Settings\Temporary Internet Files\Content.IE5\TI8ER0JX\MC9003448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221088"/>
            <a:ext cx="2880320" cy="24208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KLAPKA: </a:t>
            </a:r>
            <a:r>
              <a:rPr lang="cs-CZ" dirty="0" smtClean="0"/>
              <a:t>STOP</a:t>
            </a:r>
            <a:r>
              <a:rPr lang="cs-CZ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!</a:t>
            </a:r>
            <a:r>
              <a:rPr lang="cs-CZ" dirty="0" smtClean="0"/>
              <a:t> Pro dnešek kon</a:t>
            </a:r>
            <a:r>
              <a:rPr lang="cs-CZ" sz="73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!</a:t>
            </a:r>
            <a:endParaRPr lang="cs-CZ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2" name="Picture 2" descr="C:\Documents and Settings\Asus\Local Settings\Temporary Internet Files\Content.IE5\RDMR96LJ\MC900254376[3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12776"/>
            <a:ext cx="7920880" cy="51845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218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KLAPKA: Písmeno Č popáté</vt:lpstr>
      <vt:lpstr>Č jako ČEST. ČEST BÝT U TOHO, KDYŽ V ZÁŘÍ SVĚTLUŠKY ZÁŘÍ</vt:lpstr>
      <vt:lpstr>Snímek 4</vt:lpstr>
      <vt:lpstr>Snímek 5</vt:lpstr>
      <vt:lpstr>Snímek 6</vt:lpstr>
      <vt:lpstr>Snímek 7</vt:lpstr>
      <vt:lpstr>KLAPKA: STOP! Pro dnešek končíme!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14</cp:revision>
  <dcterms:created xsi:type="dcterms:W3CDTF">2011-11-19T17:32:51Z</dcterms:created>
  <dcterms:modified xsi:type="dcterms:W3CDTF">2014-08-20T10:34:58Z</dcterms:modified>
</cp:coreProperties>
</file>