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89E23-9B18-4300-A361-51C6664A00AE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CA5A88-8FD5-4C0C-A28A-937B9155DA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wmf"/><Relationship Id="rId5" Type="http://schemas.openxmlformats.org/officeDocument/2006/relationships/image" Target="../media/image5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7" Type="http://schemas.openxmlformats.org/officeDocument/2006/relationships/image" Target="../media/image7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wmf"/><Relationship Id="rId5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5.wmf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wmf"/><Relationship Id="rId5" Type="http://schemas.openxmlformats.org/officeDocument/2006/relationships/image" Target="../media/image7.wmf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251520" y="3886200"/>
            <a:ext cx="8712968" cy="2423120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PŘEDMĚTU_13. SV.MARTIN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SV. MARTIN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v ČJ, VL a PŘ – učivo 4. ročníku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697733" y="1772816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KLAPKA</a:t>
            </a:r>
            <a:r>
              <a:rPr lang="cs-CZ" dirty="0" smtClean="0"/>
              <a:t>: Písmeno </a:t>
            </a:r>
            <a:r>
              <a:rPr lang="cs-CZ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smtClean="0"/>
              <a:t> potřinácté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V8FKSWI4\MC900254376[2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556792"/>
            <a:ext cx="7992887" cy="50405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980728"/>
            <a:ext cx="4038600" cy="5328592"/>
          </a:xfr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Sv. Martin – díl třetí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aneb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Co ještě o sv. Martinovi </a:t>
            </a:r>
          </a:p>
          <a:p>
            <a:pPr>
              <a:buNone/>
            </a:pPr>
            <a:r>
              <a:rPr lang="cs-CZ" dirty="0" smtClean="0"/>
              <a:t>nevíme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aneb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Pranostiky na sv. Martina.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RDMR96LJ\MC90041314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4837945" y="2137742"/>
            <a:ext cx="3659109" cy="3450879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TI8ER0JX\MC900053364[3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76672"/>
            <a:ext cx="844906" cy="837590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WWCJN1CN\MC90005336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005064"/>
            <a:ext cx="1224136" cy="1296144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9R1LOHZP\MC900053363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1556792"/>
            <a:ext cx="504056" cy="592535"/>
          </a:xfrm>
          <a:prstGeom prst="rect">
            <a:avLst/>
          </a:prstGeom>
          <a:noFill/>
        </p:spPr>
      </p:pic>
      <p:pic>
        <p:nvPicPr>
          <p:cNvPr id="2054" name="Picture 6" descr="C:\Documents and Settings\Asus\Local Settings\Temporary Internet Files\Content.IE5\38JPITWQ\MC900053366[3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00" y="5589240"/>
            <a:ext cx="504056" cy="504068"/>
          </a:xfrm>
          <a:prstGeom prst="rect">
            <a:avLst/>
          </a:prstGeom>
          <a:noFill/>
        </p:spPr>
      </p:pic>
      <p:pic>
        <p:nvPicPr>
          <p:cNvPr id="2055" name="Picture 7" descr="C:\Documents and Settings\Asus\Local Settings\Temporary Internet Files\Content.IE5\TI8ER0JX\MC900053364[3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5733256"/>
            <a:ext cx="844906" cy="837590"/>
          </a:xfrm>
          <a:prstGeom prst="rect">
            <a:avLst/>
          </a:prstGeom>
          <a:noFill/>
        </p:spPr>
      </p:pic>
      <p:pic>
        <p:nvPicPr>
          <p:cNvPr id="2056" name="Picture 8" descr="C:\Documents and Settings\Asus\Local Settings\Temporary Internet Files\Content.IE5\9R1LOHZP\MC900053363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0" y="836712"/>
            <a:ext cx="1008112" cy="1096591"/>
          </a:xfrm>
          <a:prstGeom prst="rect">
            <a:avLst/>
          </a:prstGeom>
          <a:noFill/>
        </p:spPr>
      </p:pic>
      <p:pic>
        <p:nvPicPr>
          <p:cNvPr id="2057" name="Picture 9" descr="C:\Documents and Settings\Asus\Local Settings\Temporary Internet Files\Content.IE5\38JPITWQ\MC900053366[3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5013176"/>
            <a:ext cx="360040" cy="404664"/>
          </a:xfrm>
          <a:prstGeom prst="rect">
            <a:avLst/>
          </a:prstGeom>
          <a:noFill/>
        </p:spPr>
      </p:pic>
      <p:pic>
        <p:nvPicPr>
          <p:cNvPr id="2058" name="Picture 10" descr="C:\Documents and Settings\Asus\Local Settings\Temporary Internet Files\Content.IE5\38JPITWQ\MC900053366[3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2204864"/>
            <a:ext cx="720080" cy="720092"/>
          </a:xfrm>
          <a:prstGeom prst="rect">
            <a:avLst/>
          </a:prstGeom>
          <a:noFill/>
        </p:spPr>
      </p:pic>
      <p:pic>
        <p:nvPicPr>
          <p:cNvPr id="2059" name="Picture 11" descr="C:\Documents and Settings\Asus\Local Settings\Temporary Internet Files\Content.IE5\9R1LOHZP\MC900053363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6237312"/>
            <a:ext cx="504056" cy="4766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0"/>
                            </p:stCondLst>
                            <p:childTnLst>
                              <p:par>
                                <p:cTn id="6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6000"/>
                            </p:stCondLst>
                            <p:childTnLst>
                              <p:par>
                                <p:cTn id="7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7000"/>
                            </p:stCondLst>
                            <p:childTnLst>
                              <p:par>
                                <p:cTn id="8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6491064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Dobrý den, děti!</a:t>
            </a:r>
          </a:p>
          <a:p>
            <a:pPr>
              <a:buNone/>
            </a:pPr>
            <a:r>
              <a:rPr lang="cs-CZ" dirty="0" smtClean="0"/>
              <a:t>Protože jste p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lně</a:t>
            </a:r>
            <a:r>
              <a:rPr lang="cs-CZ" dirty="0" smtClean="0"/>
              <a:t> studovaly vše o sv. </a:t>
            </a:r>
          </a:p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/>
              <a:t>artinovi</a:t>
            </a:r>
            <a:r>
              <a:rPr lang="cs-CZ" dirty="0" smtClean="0"/>
              <a:t>, 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slím</a:t>
            </a:r>
            <a:r>
              <a:rPr lang="cs-CZ" dirty="0" smtClean="0"/>
              <a:t>, že přišel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as na </a:t>
            </a:r>
          </a:p>
          <a:p>
            <a:pPr>
              <a:buNone/>
            </a:pPr>
            <a:r>
              <a:rPr lang="cs-CZ" dirty="0" smtClean="0"/>
              <a:t>odměnu za dobře odvedenou prací.</a:t>
            </a:r>
          </a:p>
          <a:p>
            <a:pPr>
              <a:buNone/>
            </a:pPr>
            <a:r>
              <a:rPr lang="cs-CZ" dirty="0" smtClean="0"/>
              <a:t>Dnes naše pátrání zakon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íme: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pranostikami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písni</a:t>
            </a:r>
            <a:r>
              <a:rPr lang="cs-CZ" dirty="0" smtClean="0"/>
              <a:t>č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kami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pohádkou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omalovánkou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sladkou odměnou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6" descr="C:\Documents and Settings\Asus\Local Settings\Temporary Internet Files\Content.IE5\4EZSRN8H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692696"/>
            <a:ext cx="1609690" cy="5688632"/>
          </a:xfrm>
          <a:prstGeom prst="rect">
            <a:avLst/>
          </a:prstGeom>
          <a:noFill/>
        </p:spPr>
      </p:pic>
      <p:pic>
        <p:nvPicPr>
          <p:cNvPr id="4098" name="Picture 2" descr="C:\Documents and Settings\Asus\Local Settings\Temporary Internet Files\Content.IE5\K4XQ0H4L\MC9000533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3789040"/>
            <a:ext cx="832104" cy="880567"/>
          </a:xfrm>
          <a:prstGeom prst="rect">
            <a:avLst/>
          </a:prstGeom>
          <a:noFill/>
        </p:spPr>
      </p:pic>
      <p:pic>
        <p:nvPicPr>
          <p:cNvPr id="4099" name="Picture 3" descr="C:\Documents and Settings\Asus\Local Settings\Temporary Internet Files\Content.IE5\JUZY2G1Z\MC900053366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260648"/>
            <a:ext cx="1090190" cy="1152128"/>
          </a:xfrm>
          <a:prstGeom prst="rect">
            <a:avLst/>
          </a:prstGeom>
          <a:noFill/>
        </p:spPr>
      </p:pic>
      <p:pic>
        <p:nvPicPr>
          <p:cNvPr id="4100" name="Picture 4" descr="C:\Documents and Settings\Asus\Local Settings\Temporary Internet Files\Content.IE5\XF1XV9GO\MC9000533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4725144"/>
            <a:ext cx="648072" cy="624310"/>
          </a:xfrm>
          <a:prstGeom prst="rect">
            <a:avLst/>
          </a:prstGeom>
          <a:noFill/>
        </p:spPr>
      </p:pic>
      <p:pic>
        <p:nvPicPr>
          <p:cNvPr id="4101" name="Picture 5" descr="C:\Documents and Settings\Asus\Local Settings\Temporary Internet Files\Content.IE5\RZTX8FB4\MC900053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5661248"/>
            <a:ext cx="720080" cy="693574"/>
          </a:xfrm>
          <a:prstGeom prst="rect">
            <a:avLst/>
          </a:prstGeom>
          <a:noFill/>
        </p:spPr>
      </p:pic>
      <p:pic>
        <p:nvPicPr>
          <p:cNvPr id="4102" name="Picture 6" descr="C:\Documents and Settings\Asus\Local Settings\Temporary Internet Files\Content.IE5\RZTX8FB4\MC900053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80112" y="2852936"/>
            <a:ext cx="1080120" cy="1080120"/>
          </a:xfrm>
          <a:prstGeom prst="rect">
            <a:avLst/>
          </a:prstGeom>
          <a:noFill/>
        </p:spPr>
      </p:pic>
      <p:pic>
        <p:nvPicPr>
          <p:cNvPr id="4103" name="Picture 7" descr="C:\Documents and Settings\Asus\Local Settings\Temporary Internet Files\Content.IE5\K4XQ0H4L\MC90005336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260648"/>
            <a:ext cx="504056" cy="576064"/>
          </a:xfrm>
          <a:prstGeom prst="rect">
            <a:avLst/>
          </a:prstGeom>
          <a:noFill/>
        </p:spPr>
      </p:pic>
      <p:pic>
        <p:nvPicPr>
          <p:cNvPr id="4104" name="Picture 8" descr="C:\Documents and Settings\Asus\Local Settings\Temporary Internet Files\Content.IE5\JUZY2G1Z\MC900053366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661248"/>
            <a:ext cx="874166" cy="86410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899592" y="764704"/>
            <a:ext cx="4040188" cy="1902197"/>
          </a:xfr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Znáš nějakou pranostiku o sv. Martinovi?</a:t>
            </a:r>
          </a:p>
          <a:p>
            <a:r>
              <a:rPr lang="cs-CZ" dirty="0" smtClean="0"/>
              <a:t>V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/>
              <a:t>š, co to vlastně pranostika je a jak vznikaly?</a:t>
            </a:r>
            <a:endParaRPr lang="cs-CZ" dirty="0"/>
          </a:p>
        </p:txBody>
      </p:sp>
      <p:sp>
        <p:nvSpPr>
          <p:cNvPr id="3074" name="PubRRectCallout"/>
          <p:cNvSpPr>
            <a:spLocks noGrp="1" noEditPoints="1" noChangeArrowheads="1"/>
          </p:cNvSpPr>
          <p:nvPr>
            <p:ph sz="quarter" idx="4"/>
          </p:nvPr>
        </p:nvSpPr>
        <p:spPr bwMode="auto">
          <a:xfrm>
            <a:off x="755576" y="2906712"/>
            <a:ext cx="7488832" cy="3618632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cs-CZ" dirty="0" smtClean="0"/>
              <a:t>Tvůj prostor:</a:t>
            </a:r>
            <a:endParaRPr lang="cs-CZ" dirty="0"/>
          </a:p>
        </p:txBody>
      </p:sp>
      <p:pic>
        <p:nvPicPr>
          <p:cNvPr id="12" name="Picture 12" descr="C:\Documents and Settings\Asus\Local Settings\Temporary Internet Files\Content.IE5\4EZSRN8H\MC9002394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76672"/>
            <a:ext cx="1872208" cy="2376264"/>
          </a:xfrm>
          <a:prstGeom prst="rect">
            <a:avLst/>
          </a:prstGeom>
          <a:noFill/>
        </p:spPr>
      </p:pic>
      <p:pic>
        <p:nvPicPr>
          <p:cNvPr id="3075" name="Picture 3" descr="C:\Documents and Settings\Asus\Local Settings\Temporary Internet Files\Content.IE5\XF1XV9GO\MC9000533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404664"/>
            <a:ext cx="868680" cy="840334"/>
          </a:xfrm>
          <a:prstGeom prst="rect">
            <a:avLst/>
          </a:prstGeom>
          <a:noFill/>
        </p:spPr>
      </p:pic>
      <p:pic>
        <p:nvPicPr>
          <p:cNvPr id="3076" name="Picture 4" descr="C:\Documents and Settings\Asus\Local Settings\Temporary Internet Files\Content.IE5\RZTX8FB4\MC9000533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6021288"/>
            <a:ext cx="504056" cy="477550"/>
          </a:xfrm>
          <a:prstGeom prst="rect">
            <a:avLst/>
          </a:prstGeom>
          <a:noFill/>
        </p:spPr>
      </p:pic>
      <p:pic>
        <p:nvPicPr>
          <p:cNvPr id="3077" name="Picture 5" descr="C:\Documents and Settings\Asus\Local Settings\Temporary Internet Files\Content.IE5\K4XQ0H4L\MC90005336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32240" y="4365104"/>
            <a:ext cx="1296144" cy="1224136"/>
          </a:xfrm>
          <a:prstGeom prst="rect">
            <a:avLst/>
          </a:prstGeom>
          <a:noFill/>
        </p:spPr>
      </p:pic>
      <p:pic>
        <p:nvPicPr>
          <p:cNvPr id="3078" name="Picture 6" descr="C:\Documents and Settings\Asus\Local Settings\Temporary Internet Files\Content.IE5\JUZY2G1Z\MC900053366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88640"/>
            <a:ext cx="755576" cy="720080"/>
          </a:xfrm>
          <a:prstGeom prst="rect">
            <a:avLst/>
          </a:prstGeom>
          <a:noFill/>
        </p:spPr>
      </p:pic>
      <p:pic>
        <p:nvPicPr>
          <p:cNvPr id="3079" name="Picture 7" descr="C:\Documents and Settings\Asus\Local Settings\Temporary Internet Files\Content.IE5\XF1XV9GO\MC9000533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517232"/>
            <a:ext cx="868680" cy="84033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5482952" cy="57606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Uměl bys vysvětlit tyto další pranostiky o sv. Martinovi?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sv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Martina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zima chod svůj  za</a:t>
            </a:r>
            <a:r>
              <a:rPr lang="cs-CZ" dirty="0" smtClean="0"/>
              <a:t>č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íná.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sv. Martina b_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vá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dobrá peřina.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Martina o ledu - o Vánocích na blátě.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sv. Martina plá</a:t>
            </a:r>
            <a:r>
              <a:rPr lang="cs-CZ" dirty="0" smtClean="0"/>
              <a:t>č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e husí rodina.</a:t>
            </a:r>
          </a:p>
          <a:p>
            <a:pPr>
              <a:buBlip>
                <a:blip r:embed="rId2"/>
              </a:buBlip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Na sv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Martina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kouřívá se z komína.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4" descr="C:\Documents and Settings\Asus\Local Settings\Temporary Internet Files\Content.IE5\GDHM5CE2\MC90034964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6228184" y="4725144"/>
            <a:ext cx="2448203" cy="1591311"/>
          </a:xfrm>
          <a:prstGeom prst="rect">
            <a:avLst/>
          </a:prstGeom>
          <a:noFill/>
        </p:spPr>
      </p:pic>
      <p:pic>
        <p:nvPicPr>
          <p:cNvPr id="5122" name="Picture 2" descr="C:\Documents and Settings\Asus\Local Settings\Temporary Internet Files\Content.IE5\XF1XV9GO\MC9000533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548680"/>
            <a:ext cx="868680" cy="840334"/>
          </a:xfrm>
          <a:prstGeom prst="rect">
            <a:avLst/>
          </a:prstGeom>
          <a:noFill/>
        </p:spPr>
      </p:pic>
      <p:pic>
        <p:nvPicPr>
          <p:cNvPr id="5123" name="Picture 3" descr="C:\Documents and Settings\Asus\Local Settings\Temporary Internet Files\Content.IE5\RZTX8FB4\MC9000533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27984" y="4797152"/>
            <a:ext cx="988922" cy="981606"/>
          </a:xfrm>
          <a:prstGeom prst="rect">
            <a:avLst/>
          </a:prstGeom>
          <a:noFill/>
        </p:spPr>
      </p:pic>
      <p:pic>
        <p:nvPicPr>
          <p:cNvPr id="5124" name="Picture 4" descr="C:\Documents and Settings\Asus\Local Settings\Temporary Internet Files\Content.IE5\K4XQ0H4L\MC9000533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3717032"/>
            <a:ext cx="720080" cy="720080"/>
          </a:xfrm>
          <a:prstGeom prst="rect">
            <a:avLst/>
          </a:prstGeom>
          <a:noFill/>
        </p:spPr>
      </p:pic>
      <p:pic>
        <p:nvPicPr>
          <p:cNvPr id="5125" name="Picture 5" descr="C:\Documents and Settings\Asus\Local Settings\Temporary Internet Files\Content.IE5\JUZY2G1Z\MC900053366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1628800"/>
            <a:ext cx="1296144" cy="1368152"/>
          </a:xfrm>
          <a:prstGeom prst="rect">
            <a:avLst/>
          </a:prstGeom>
          <a:noFill/>
        </p:spPr>
      </p:pic>
      <p:pic>
        <p:nvPicPr>
          <p:cNvPr id="5126" name="Picture 6" descr="C:\Documents and Settings\Asus\Local Settings\Temporary Internet Files\Content.IE5\XF1XV9GO\MC9000533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5661248"/>
            <a:ext cx="648072" cy="6480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3000"/>
                            </p:stCondLst>
                            <p:childTnLst>
                              <p:par>
                                <p:cTn id="5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Písni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„Už Martin na bílém koni“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422477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dirty="0" smtClean="0"/>
              <a:t>Už Martin na </a:t>
            </a:r>
          </a:p>
          <a:p>
            <a:pPr>
              <a:buNone/>
            </a:pPr>
            <a:r>
              <a:rPr lang="cs-CZ" sz="4000" dirty="0" smtClean="0"/>
              <a:t>bílém koni, už zase </a:t>
            </a:r>
          </a:p>
          <a:p>
            <a:pPr>
              <a:buNone/>
            </a:pPr>
            <a:r>
              <a:rPr lang="cs-CZ" sz="4000" dirty="0" smtClean="0"/>
              <a:t>přijíždí k nám, </a:t>
            </a:r>
          </a:p>
          <a:p>
            <a:pPr>
              <a:buNone/>
            </a:pPr>
            <a:r>
              <a:rPr lang="cs-CZ" sz="4000" dirty="0" smtClean="0"/>
              <a:t>vesele podkůvky </a:t>
            </a:r>
          </a:p>
          <a:p>
            <a:pPr>
              <a:buNone/>
            </a:pPr>
            <a:r>
              <a:rPr lang="cs-CZ" sz="4000" dirty="0" smtClean="0"/>
              <a:t>zvoní, jede k nám </a:t>
            </a:r>
          </a:p>
          <a:p>
            <a:pPr>
              <a:buNone/>
            </a:pPr>
            <a:r>
              <a:rPr lang="cs-CZ" sz="4000" dirty="0" smtClean="0"/>
              <a:t>zas bílý pán.</a:t>
            </a:r>
          </a:p>
        </p:txBody>
      </p:sp>
      <p:pic>
        <p:nvPicPr>
          <p:cNvPr id="6147" name="Picture 3" descr="C:\Documents and Settings\Asus\Local Settings\Temporary Internet Files\Content.IE5\BS4XNELC\MC9000305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628800"/>
            <a:ext cx="2088232" cy="3207276"/>
          </a:xfrm>
          <a:prstGeom prst="rect">
            <a:avLst/>
          </a:prstGeom>
          <a:noFill/>
        </p:spPr>
      </p:pic>
      <p:pic>
        <p:nvPicPr>
          <p:cNvPr id="6148" name="Picture 4" descr="C:\Documents and Settings\Asus\Local Settings\Temporary Internet Files\Content.IE5\NOZEH7U3\MC900030589[1].wmf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3501008"/>
            <a:ext cx="1235810" cy="2808312"/>
          </a:xfrm>
          <a:prstGeom prst="rect">
            <a:avLst/>
          </a:prstGeom>
          <a:noFill/>
        </p:spPr>
      </p:pic>
      <p:pic>
        <p:nvPicPr>
          <p:cNvPr id="6149" name="Picture 5" descr="C:\Documents and Settings\Asus\Local Settings\Temporary Internet Files\Content.IE5\4FUVSG80\MC9000533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620688"/>
            <a:ext cx="874166" cy="864108"/>
          </a:xfrm>
          <a:prstGeom prst="rect">
            <a:avLst/>
          </a:prstGeom>
          <a:noFill/>
        </p:spPr>
      </p:pic>
      <p:pic>
        <p:nvPicPr>
          <p:cNvPr id="6150" name="Picture 6" descr="C:\Documents and Settings\Asus\Local Settings\Temporary Internet Files\Content.IE5\Q9IOEQ2A\MC900053364[4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404664"/>
            <a:ext cx="844906" cy="837590"/>
          </a:xfrm>
          <a:prstGeom prst="rect">
            <a:avLst/>
          </a:prstGeom>
          <a:noFill/>
        </p:spPr>
      </p:pic>
      <p:pic>
        <p:nvPicPr>
          <p:cNvPr id="6151" name="Picture 7" descr="C:\Documents and Settings\Asus\Local Settings\Temporary Internet Files\Content.IE5\DGYH1D8Z\MC9000533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1052736"/>
            <a:ext cx="432048" cy="432048"/>
          </a:xfrm>
          <a:prstGeom prst="rect">
            <a:avLst/>
          </a:prstGeom>
          <a:noFill/>
        </p:spPr>
      </p:pic>
      <p:pic>
        <p:nvPicPr>
          <p:cNvPr id="6152" name="Picture 8" descr="C:\Documents and Settings\Asus\Local Settings\Temporary Internet Files\Content.IE5\4FUVSG80\MC90005336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5085184"/>
            <a:ext cx="1224136" cy="1152128"/>
          </a:xfrm>
          <a:prstGeom prst="rect">
            <a:avLst/>
          </a:prstGeom>
          <a:noFill/>
        </p:spPr>
      </p:pic>
      <p:pic>
        <p:nvPicPr>
          <p:cNvPr id="6153" name="Picture 9" descr="C:\Documents and Settings\Asus\Local Settings\Temporary Internet Files\Content.IE5\Q9IOEQ2A\MC900053364[4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1772816"/>
            <a:ext cx="648072" cy="5760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908720"/>
            <a:ext cx="4038600" cy="54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A nyní už si nabídněte </a:t>
            </a:r>
          </a:p>
          <a:p>
            <a:pPr>
              <a:buNone/>
            </a:pPr>
            <a:r>
              <a:rPr lang="cs-CZ" dirty="0" smtClean="0"/>
              <a:t>sladkou odměnu – </a:t>
            </a:r>
          </a:p>
          <a:p>
            <a:pPr>
              <a:buNone/>
            </a:pPr>
            <a:r>
              <a:rPr lang="cs-CZ" dirty="0" smtClean="0"/>
              <a:t>martinský rohlí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ek a </a:t>
            </a:r>
          </a:p>
          <a:p>
            <a:pPr>
              <a:buNone/>
            </a:pPr>
            <a:r>
              <a:rPr lang="cs-CZ" dirty="0" smtClean="0"/>
              <a:t>zaposlouchejte se do </a:t>
            </a:r>
          </a:p>
          <a:p>
            <a:pPr>
              <a:buNone/>
            </a:pPr>
            <a:r>
              <a:rPr lang="cs-CZ" dirty="0" smtClean="0"/>
              <a:t>pohádky, která v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/>
              <a:t>šla v 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asopise Sluníčko – </a:t>
            </a:r>
          </a:p>
          <a:p>
            <a:pPr>
              <a:buNone/>
            </a:pPr>
            <a:r>
              <a:rPr lang="cs-CZ" dirty="0" smtClean="0"/>
              <a:t>listopad 2011.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Dobrou </a:t>
            </a:r>
          </a:p>
          <a:p>
            <a:pPr>
              <a:buNone/>
            </a:pPr>
            <a:r>
              <a:rPr lang="cs-CZ" dirty="0" smtClean="0"/>
              <a:t>chuť a dobrý poslech.</a:t>
            </a:r>
            <a:endParaRPr lang="cs-CZ" dirty="0"/>
          </a:p>
        </p:txBody>
      </p:sp>
      <p:pic>
        <p:nvPicPr>
          <p:cNvPr id="7170" name="Picture 2" descr="C:\Documents and Settings\Asus\Local Settings\Temporary Internet Files\Content.IE5\Q9IOEQ2A\MC900053364[4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060848"/>
            <a:ext cx="844906" cy="837590"/>
          </a:xfrm>
          <a:prstGeom prst="rect">
            <a:avLst/>
          </a:prstGeom>
          <a:noFill/>
        </p:spPr>
      </p:pic>
      <p:pic>
        <p:nvPicPr>
          <p:cNvPr id="7171" name="Picture 3" descr="C:\Documents and Settings\Asus\Local Settings\Temporary Internet Files\Content.IE5\4FUVSG80\MC900053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5589240"/>
            <a:ext cx="1090190" cy="1080132"/>
          </a:xfrm>
          <a:prstGeom prst="rect">
            <a:avLst/>
          </a:prstGeom>
          <a:noFill/>
        </p:spPr>
      </p:pic>
      <p:pic>
        <p:nvPicPr>
          <p:cNvPr id="7172" name="Picture 4" descr="C:\Documents and Settings\Asus\Local Settings\Temporary Internet Files\Content.IE5\DGYH1D8Z\MC90005336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4797152"/>
            <a:ext cx="648072" cy="720080"/>
          </a:xfrm>
          <a:prstGeom prst="rect">
            <a:avLst/>
          </a:prstGeom>
          <a:noFill/>
        </p:spPr>
      </p:pic>
      <p:pic>
        <p:nvPicPr>
          <p:cNvPr id="7173" name="Picture 5" descr="C:\Documents and Settings\Asus\Local Settings\Temporary Internet Files\Content.IE5\HES92NKF\MC900053365[3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412776"/>
            <a:ext cx="1084704" cy="1080120"/>
          </a:xfrm>
          <a:prstGeom prst="rect">
            <a:avLst/>
          </a:prstGeom>
          <a:noFill/>
        </p:spPr>
      </p:pic>
      <p:pic>
        <p:nvPicPr>
          <p:cNvPr id="7174" name="Picture 6" descr="C:\Documents and Settings\Asus\Local Settings\Temporary Internet Files\Content.IE5\Q9IOEQ2A\MC900053364[4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00392" y="2564904"/>
            <a:ext cx="648072" cy="648072"/>
          </a:xfrm>
          <a:prstGeom prst="rect">
            <a:avLst/>
          </a:prstGeom>
          <a:noFill/>
        </p:spPr>
      </p:pic>
      <p:pic>
        <p:nvPicPr>
          <p:cNvPr id="7175" name="Picture 7" descr="C:\Documents and Settings\Asus\Local Settings\Temporary Internet Files\Content.IE5\HES92NKF\MC900307913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2348880"/>
            <a:ext cx="2732010" cy="3168352"/>
          </a:xfrm>
          <a:prstGeom prst="rect">
            <a:avLst/>
          </a:prstGeom>
          <a:noFill/>
        </p:spPr>
      </p:pic>
      <p:pic>
        <p:nvPicPr>
          <p:cNvPr id="7176" name="Picture 8" descr="C:\Documents and Settings\Asus\Local Settings\Temporary Internet Files\Content.IE5\UZ21FW96\MC900053363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476673"/>
            <a:ext cx="648072" cy="720080"/>
          </a:xfrm>
          <a:prstGeom prst="rect">
            <a:avLst/>
          </a:prstGeom>
          <a:noFill/>
        </p:spPr>
      </p:pic>
      <p:pic>
        <p:nvPicPr>
          <p:cNvPr id="7177" name="Picture 9" descr="C:\Documents and Settings\Asus\Local Settings\Temporary Internet Files\Content.IE5\BDKS70X9\MC90005336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88640"/>
            <a:ext cx="720080" cy="72008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692696"/>
            <a:ext cx="5482952" cy="5688632"/>
          </a:xfrm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Váš domácí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smtClean="0"/>
              <a:t>kol je dnes </a:t>
            </a:r>
          </a:p>
          <a:p>
            <a:pPr>
              <a:buNone/>
            </a:pPr>
            <a:r>
              <a:rPr lang="cs-CZ" dirty="0" smtClean="0"/>
              <a:t>také </a:t>
            </a:r>
            <a:r>
              <a:rPr lang="cs-CZ" dirty="0" err="1" smtClean="0"/>
              <a:t>sp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še</a:t>
            </a:r>
            <a:r>
              <a:rPr lang="cs-CZ" dirty="0" smtClean="0"/>
              <a:t> za odměnu. </a:t>
            </a:r>
          </a:p>
          <a:p>
            <a:pPr>
              <a:buNone/>
            </a:pPr>
            <a:r>
              <a:rPr lang="cs-CZ" dirty="0" err="1" smtClean="0"/>
              <a:t>Sl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_</a:t>
            </a:r>
            <a:r>
              <a:rPr lang="cs-CZ" dirty="0" err="1" smtClean="0"/>
              <a:t>bená</a:t>
            </a:r>
            <a:r>
              <a:rPr lang="cs-CZ" dirty="0" smtClean="0"/>
              <a:t> omalovánka.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Těším se a přeji Vám </a:t>
            </a:r>
          </a:p>
          <a:p>
            <a:pPr>
              <a:buNone/>
            </a:pPr>
            <a:r>
              <a:rPr lang="cs-CZ" dirty="0" smtClean="0"/>
              <a:t>hodně krásně zasněžených </a:t>
            </a:r>
          </a:p>
          <a:p>
            <a:pPr>
              <a:buNone/>
            </a:pPr>
            <a:r>
              <a:rPr lang="cs-CZ" dirty="0" smtClean="0"/>
              <a:t>dní! </a:t>
            </a:r>
          </a:p>
          <a:p>
            <a:pPr algn="r"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Vaše paní u</a:t>
            </a: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692696"/>
            <a:ext cx="1008112" cy="936104"/>
          </a:xfrm>
          <a:prstGeom prst="rect">
            <a:avLst/>
          </a:prstGeom>
          <a:noFill/>
        </p:spPr>
      </p:pic>
      <p:pic>
        <p:nvPicPr>
          <p:cNvPr id="8194" name="Picture 2" descr="C:\Documents and Settings\Asus\Local Settings\Temporary Internet Files\Content.IE5\UZ21FW96\MC900053363[2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908720"/>
            <a:ext cx="864096" cy="936104"/>
          </a:xfrm>
          <a:prstGeom prst="rect">
            <a:avLst/>
          </a:prstGeom>
          <a:noFill/>
        </p:spPr>
      </p:pic>
      <p:pic>
        <p:nvPicPr>
          <p:cNvPr id="8195" name="Picture 3" descr="C:\Documents and Settings\Asus\Local Settings\Temporary Internet Files\Content.IE5\ZPYO80XE\MC90005336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5229200"/>
            <a:ext cx="868680" cy="840334"/>
          </a:xfrm>
          <a:prstGeom prst="rect">
            <a:avLst/>
          </a:prstGeom>
          <a:noFill/>
        </p:spPr>
      </p:pic>
      <p:pic>
        <p:nvPicPr>
          <p:cNvPr id="8196" name="Picture 4" descr="C:\Documents and Settings\Asus\Local Settings\Temporary Internet Files\Content.IE5\UZ21FW96\MC900053363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1772816"/>
            <a:ext cx="432048" cy="504056"/>
          </a:xfrm>
          <a:prstGeom prst="rect">
            <a:avLst/>
          </a:prstGeom>
          <a:noFill/>
        </p:spPr>
      </p:pic>
      <p:pic>
        <p:nvPicPr>
          <p:cNvPr id="8197" name="Picture 5" descr="C:\Documents and Settings\Asus\Local Settings\Temporary Internet Files\Content.IE5\BDKS70X9\MC9000533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5661248"/>
            <a:ext cx="874166" cy="864108"/>
          </a:xfrm>
          <a:prstGeom prst="rect">
            <a:avLst/>
          </a:prstGeom>
          <a:noFill/>
        </p:spPr>
      </p:pic>
      <p:pic>
        <p:nvPicPr>
          <p:cNvPr id="8198" name="Picture 6" descr="C:\Documents and Settings\Asus\Local Settings\Temporary Internet Files\Content.IE5\V8FKSWI4\MC900053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72400" y="3068960"/>
            <a:ext cx="648072" cy="648072"/>
          </a:xfrm>
          <a:prstGeom prst="rect">
            <a:avLst/>
          </a:prstGeom>
          <a:noFill/>
        </p:spPr>
      </p:pic>
      <p:pic>
        <p:nvPicPr>
          <p:cNvPr id="8199" name="Picture 7" descr="C:\Documents and Settings\Asus\Local Settings\Temporary Internet Files\Content.IE5\ZPYO80XE\MC90005336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3356992"/>
            <a:ext cx="504056" cy="480294"/>
          </a:xfrm>
          <a:prstGeom prst="rect">
            <a:avLst/>
          </a:prstGeom>
          <a:noFill/>
        </p:spPr>
      </p:pic>
      <p:pic>
        <p:nvPicPr>
          <p:cNvPr id="8200" name="Picture 8" descr="C:\Documents and Settings\Asus\Local Settings\Temporary Internet Files\Content.IE5\V8FKSWI4\MC900053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5733256"/>
            <a:ext cx="504056" cy="477550"/>
          </a:xfrm>
          <a:prstGeom prst="rect">
            <a:avLst/>
          </a:prstGeom>
          <a:noFill/>
        </p:spPr>
      </p:pic>
      <p:pic>
        <p:nvPicPr>
          <p:cNvPr id="8201" name="Picture 9" descr="C:\Documents and Settings\Asus\Local Settings\Temporary Internet Files\Content.IE5\ZPYO80XE\MC900053365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356992"/>
            <a:ext cx="1440160" cy="1488406"/>
          </a:xfrm>
          <a:prstGeom prst="rect">
            <a:avLst/>
          </a:prstGeom>
          <a:noFill/>
        </p:spPr>
      </p:pic>
      <p:pic>
        <p:nvPicPr>
          <p:cNvPr id="8202" name="Picture 10" descr="C:\Documents and Settings\Asus\Local Settings\Temporary Internet Files\Content.IE5\BDKS70X9\MC90005336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3933056"/>
            <a:ext cx="576064" cy="576064"/>
          </a:xfrm>
          <a:prstGeom prst="rect">
            <a:avLst/>
          </a:prstGeom>
          <a:noFill/>
        </p:spPr>
      </p:pic>
      <p:pic>
        <p:nvPicPr>
          <p:cNvPr id="8203" name="Picture 11" descr="C:\Documents and Settings\Asus\Local Settings\Temporary Internet Files\Content.IE5\V8FKSWI4\MC9000533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3608" y="188640"/>
            <a:ext cx="648072" cy="5769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000"/>
                            </p:stCondLst>
                            <p:childTnLst>
                              <p:par>
                                <p:cTn id="61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5000"/>
                            </p:stCondLst>
                            <p:childTnLst>
                              <p:par>
                                <p:cTn id="67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000"/>
                            </p:stCondLst>
                            <p:childTnLst>
                              <p:par>
                                <p:cTn id="73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7000"/>
                            </p:stCondLst>
                            <p:childTnLst>
                              <p:par>
                                <p:cTn id="84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KLAPKA:</a:t>
            </a:r>
            <a:r>
              <a:rPr lang="cs-CZ" dirty="0" smtClean="0"/>
              <a:t> STOP</a:t>
            </a:r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!</a:t>
            </a:r>
            <a:endParaRPr lang="cs-CZ" dirty="0">
              <a:ln>
                <a:solidFill>
                  <a:schemeClr val="accent2">
                    <a:lumMod val="75000"/>
                  </a:schemeClr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9218" name="Picture 2" descr="C:\Documents and Settings\Asus\Local Settings\Temporary Internet Files\Content.IE5\RDMR96LJ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66155" cy="53285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291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KLAPKA: Písmeno Č potřinácté</vt:lpstr>
      <vt:lpstr>Snímek 3</vt:lpstr>
      <vt:lpstr>Snímek 4</vt:lpstr>
      <vt:lpstr>Snímek 5</vt:lpstr>
      <vt:lpstr>Snímek 6</vt:lpstr>
      <vt:lpstr>Písnička</vt:lpstr>
      <vt:lpstr>Snímek 8</vt:lpstr>
      <vt:lpstr>Snímek 9</vt:lpstr>
      <vt:lpstr>KLAPKA: STOP! Pro dnešek končíme!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Klapka: Písmeno Č po šesté</dc:title>
  <dc:creator>Asus</dc:creator>
  <cp:lastModifiedBy>Dum</cp:lastModifiedBy>
  <cp:revision>12</cp:revision>
  <dcterms:created xsi:type="dcterms:W3CDTF">2011-11-19T16:27:45Z</dcterms:created>
  <dcterms:modified xsi:type="dcterms:W3CDTF">2014-08-20T10:55:11Z</dcterms:modified>
</cp:coreProperties>
</file>