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3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ED895-517B-4A6C-B420-CC1DD5BF971C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13409E-7778-4F73-A2A4-63A0CFA16E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emil</a:t>
            </a:r>
            <a:r>
              <a:rPr lang="cs-CZ" dirty="0" smtClean="0"/>
              <a:t>+z%C3%A1topek&amp;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=529&amp;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=mtdHXiTod4iP6M:&amp;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behy.cz</a:t>
            </a:r>
            <a:r>
              <a:rPr lang="cs-CZ" dirty="0" smtClean="0"/>
              <a:t>/</a:t>
            </a:r>
            <a:r>
              <a:rPr lang="cs-CZ" dirty="0" err="1" smtClean="0"/>
              <a:t>clanek</a:t>
            </a:r>
            <a:r>
              <a:rPr lang="cs-CZ" dirty="0" smtClean="0"/>
              <a:t>/1799-</a:t>
            </a:r>
            <a:r>
              <a:rPr lang="cs-CZ" dirty="0" err="1" smtClean="0"/>
              <a:t>emil</a:t>
            </a:r>
            <a:r>
              <a:rPr lang="cs-CZ" dirty="0" smtClean="0"/>
              <a:t>-</a:t>
            </a:r>
            <a:r>
              <a:rPr lang="cs-CZ" dirty="0" err="1" smtClean="0"/>
              <a:t>zatopek</a:t>
            </a:r>
            <a:r>
              <a:rPr lang="cs-CZ" dirty="0" smtClean="0"/>
              <a:t>-legenda-</a:t>
            </a:r>
            <a:r>
              <a:rPr lang="cs-CZ" dirty="0" err="1" smtClean="0"/>
              <a:t>naseho</a:t>
            </a:r>
            <a:r>
              <a:rPr lang="cs-CZ" dirty="0" smtClean="0"/>
              <a:t>-</a:t>
            </a:r>
            <a:r>
              <a:rPr lang="cs-CZ" dirty="0" err="1" smtClean="0"/>
              <a:t>naroda</a:t>
            </a:r>
            <a:r>
              <a:rPr lang="cs-CZ" dirty="0" smtClean="0"/>
              <a:t>&amp;</a:t>
            </a:r>
            <a:r>
              <a:rPr lang="cs-CZ" dirty="0" err="1" smtClean="0"/>
              <a:t>docid</a:t>
            </a:r>
            <a:r>
              <a:rPr lang="cs-CZ" dirty="0" smtClean="0"/>
              <a:t>=</a:t>
            </a:r>
            <a:r>
              <a:rPr lang="cs-CZ" dirty="0" err="1" smtClean="0"/>
              <a:t>GuL</a:t>
            </a:r>
            <a:r>
              <a:rPr lang="cs-CZ" dirty="0" smtClean="0"/>
              <a:t>_9rLJByxR8M&amp;</a:t>
            </a:r>
            <a:r>
              <a:rPr lang="cs-CZ" dirty="0" err="1" smtClean="0"/>
              <a:t>imgurl</a:t>
            </a:r>
            <a:r>
              <a:rPr lang="cs-CZ" dirty="0" smtClean="0"/>
              <a:t>=http://farm4.static.flickr.com/3110/2863441008_1928ec983a_o.</a:t>
            </a:r>
            <a:r>
              <a:rPr lang="cs-CZ" dirty="0" err="1" smtClean="0"/>
              <a:t>jpg</a:t>
            </a:r>
            <a:r>
              <a:rPr lang="cs-CZ" dirty="0" smtClean="0"/>
              <a:t>&amp;w=455&amp;h=301&amp;</a:t>
            </a:r>
            <a:r>
              <a:rPr lang="cs-CZ" dirty="0" err="1" smtClean="0"/>
              <a:t>ei</a:t>
            </a:r>
            <a:r>
              <a:rPr lang="cs-CZ" dirty="0" smtClean="0"/>
              <a:t>=B0zVTramKoLj4QTzurSRAQ&amp;zoom=1&amp;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hc</a:t>
            </a:r>
            <a:r>
              <a:rPr lang="cs-CZ" dirty="0" smtClean="0"/>
              <a:t>&amp;</a:t>
            </a:r>
            <a:r>
              <a:rPr lang="cs-CZ" dirty="0" err="1" smtClean="0"/>
              <a:t>vpx</a:t>
            </a:r>
            <a:r>
              <a:rPr lang="cs-CZ" dirty="0" smtClean="0"/>
              <a:t>=957&amp;</a:t>
            </a:r>
            <a:r>
              <a:rPr lang="cs-CZ" dirty="0" err="1" smtClean="0"/>
              <a:t>vpy</a:t>
            </a:r>
            <a:r>
              <a:rPr lang="cs-CZ" dirty="0" smtClean="0"/>
              <a:t>=163&amp;dur=906&amp;</a:t>
            </a:r>
            <a:r>
              <a:rPr lang="cs-CZ" dirty="0" err="1" smtClean="0"/>
              <a:t>hovh</a:t>
            </a:r>
            <a:r>
              <a:rPr lang="cs-CZ" dirty="0" smtClean="0"/>
              <a:t>=183&amp;</a:t>
            </a:r>
            <a:r>
              <a:rPr lang="cs-CZ" dirty="0" err="1" smtClean="0"/>
              <a:t>hovw</a:t>
            </a:r>
            <a:r>
              <a:rPr lang="cs-CZ" dirty="0" smtClean="0"/>
              <a:t>=276&amp;</a:t>
            </a:r>
            <a:r>
              <a:rPr lang="cs-CZ" dirty="0" err="1" smtClean="0"/>
              <a:t>tx</a:t>
            </a:r>
            <a:r>
              <a:rPr lang="cs-CZ" dirty="0" smtClean="0"/>
              <a:t>=194&amp;ty=110&amp;</a:t>
            </a:r>
            <a:r>
              <a:rPr lang="cs-CZ" dirty="0" err="1" smtClean="0"/>
              <a:t>sig</a:t>
            </a:r>
            <a:r>
              <a:rPr lang="cs-CZ" dirty="0" smtClean="0"/>
              <a:t>=102842164006058747477&amp;</a:t>
            </a:r>
            <a:r>
              <a:rPr lang="cs-CZ" dirty="0" err="1" smtClean="0"/>
              <a:t>page</a:t>
            </a:r>
            <a:r>
              <a:rPr lang="cs-CZ" dirty="0" smtClean="0"/>
              <a:t>=1&amp;</a:t>
            </a:r>
            <a:r>
              <a:rPr lang="cs-CZ" dirty="0" err="1" smtClean="0"/>
              <a:t>tbnh</a:t>
            </a:r>
            <a:r>
              <a:rPr lang="cs-CZ" dirty="0" smtClean="0"/>
              <a:t>=155&amp;</a:t>
            </a:r>
            <a:r>
              <a:rPr lang="cs-CZ" dirty="0" err="1" smtClean="0"/>
              <a:t>tbnw</a:t>
            </a:r>
            <a:r>
              <a:rPr lang="cs-CZ" dirty="0" smtClean="0"/>
              <a:t>=209&amp;start=0&amp;</a:t>
            </a:r>
            <a:r>
              <a:rPr lang="cs-CZ" dirty="0" err="1" smtClean="0"/>
              <a:t>ndsp</a:t>
            </a:r>
            <a:r>
              <a:rPr lang="cs-CZ" dirty="0" smtClean="0"/>
              <a:t>=12&amp;</a:t>
            </a:r>
            <a:r>
              <a:rPr lang="cs-CZ" dirty="0" err="1" smtClean="0"/>
              <a:t>ved</a:t>
            </a:r>
            <a:r>
              <a:rPr lang="cs-CZ" dirty="0" smtClean="0"/>
              <a:t>=1t:429,r:5,s:0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13409E-7778-4F73-A2A4-63A0CFA16EC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emil</a:t>
            </a:r>
            <a:r>
              <a:rPr lang="cs-CZ" dirty="0" smtClean="0"/>
              <a:t>+z%C3%A1topek&amp;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=529&amp;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=XCYK6pB9jC1LnM:&amp;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facebook.com</a:t>
            </a:r>
            <a:r>
              <a:rPr lang="cs-CZ" dirty="0" smtClean="0"/>
              <a:t>/</a:t>
            </a:r>
            <a:r>
              <a:rPr lang="cs-CZ" dirty="0" err="1" smtClean="0"/>
              <a:t>pages</a:t>
            </a:r>
            <a:r>
              <a:rPr lang="cs-CZ" dirty="0" smtClean="0"/>
              <a:t>/</a:t>
            </a:r>
            <a:r>
              <a:rPr lang="cs-CZ" dirty="0" err="1" smtClean="0"/>
              <a:t>Emil</a:t>
            </a:r>
            <a:r>
              <a:rPr lang="cs-CZ" dirty="0" smtClean="0"/>
              <a:t>-</a:t>
            </a:r>
            <a:r>
              <a:rPr lang="cs-CZ" dirty="0" err="1" smtClean="0"/>
              <a:t>Zatopek</a:t>
            </a:r>
            <a:r>
              <a:rPr lang="cs-CZ" dirty="0" smtClean="0"/>
              <a:t>/40382286588&amp;</a:t>
            </a:r>
            <a:r>
              <a:rPr lang="cs-CZ" dirty="0" err="1" smtClean="0"/>
              <a:t>docid</a:t>
            </a:r>
            <a:r>
              <a:rPr lang="cs-CZ" dirty="0" smtClean="0"/>
              <a:t>=vr1gF5ODtQj5IM&amp;</a:t>
            </a:r>
            <a:r>
              <a:rPr lang="cs-CZ" dirty="0" err="1" smtClean="0"/>
              <a:t>imgurl</a:t>
            </a:r>
            <a:r>
              <a:rPr lang="cs-CZ" dirty="0" smtClean="0"/>
              <a:t>=http://profile.</a:t>
            </a:r>
            <a:r>
              <a:rPr lang="cs-CZ" dirty="0" err="1" smtClean="0"/>
              <a:t>ak.fbcdn.net</a:t>
            </a:r>
            <a:r>
              <a:rPr lang="cs-CZ" dirty="0" smtClean="0"/>
              <a:t>/</a:t>
            </a:r>
            <a:r>
              <a:rPr lang="cs-CZ" dirty="0" err="1" smtClean="0"/>
              <a:t>hprofile</a:t>
            </a:r>
            <a:r>
              <a:rPr lang="cs-CZ" dirty="0" smtClean="0"/>
              <a:t>-</a:t>
            </a:r>
            <a:r>
              <a:rPr lang="cs-CZ" dirty="0" err="1" smtClean="0"/>
              <a:t>ak</a:t>
            </a:r>
            <a:r>
              <a:rPr lang="cs-CZ" dirty="0" smtClean="0"/>
              <a:t>-snc4/50494_40382286588_432324_</a:t>
            </a:r>
            <a:r>
              <a:rPr lang="cs-CZ" dirty="0" err="1" smtClean="0"/>
              <a:t>n.jpg</a:t>
            </a:r>
            <a:r>
              <a:rPr lang="cs-CZ" dirty="0" smtClean="0"/>
              <a:t>&amp;w=200&amp;h=285&amp;</a:t>
            </a:r>
            <a:r>
              <a:rPr lang="cs-CZ" dirty="0" err="1" smtClean="0"/>
              <a:t>ei</a:t>
            </a:r>
            <a:r>
              <a:rPr lang="cs-CZ" dirty="0" smtClean="0"/>
              <a:t>=QU3VTufdFvOO4gSVqvDOAQ&amp;zoom=1&amp;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rc</a:t>
            </a:r>
            <a:r>
              <a:rPr lang="cs-CZ" dirty="0" smtClean="0"/>
              <a:t>&amp;dur=250&amp;</a:t>
            </a:r>
            <a:r>
              <a:rPr lang="cs-CZ" dirty="0" err="1" smtClean="0"/>
              <a:t>sig</a:t>
            </a:r>
            <a:r>
              <a:rPr lang="cs-CZ" dirty="0" smtClean="0"/>
              <a:t>=102842164006058747477&amp;</a:t>
            </a:r>
            <a:r>
              <a:rPr lang="cs-CZ" dirty="0" err="1" smtClean="0"/>
              <a:t>page</a:t>
            </a:r>
            <a:r>
              <a:rPr lang="cs-CZ" dirty="0" smtClean="0"/>
              <a:t>=3&amp;</a:t>
            </a:r>
            <a:r>
              <a:rPr lang="cs-CZ" dirty="0" err="1" smtClean="0"/>
              <a:t>tbnh</a:t>
            </a:r>
            <a:r>
              <a:rPr lang="cs-CZ" dirty="0" smtClean="0"/>
              <a:t>=150&amp;</a:t>
            </a:r>
            <a:r>
              <a:rPr lang="cs-CZ" dirty="0" err="1" smtClean="0"/>
              <a:t>tbnw</a:t>
            </a:r>
            <a:r>
              <a:rPr lang="cs-CZ" dirty="0" smtClean="0"/>
              <a:t>=108&amp;start=26&amp;</a:t>
            </a:r>
            <a:r>
              <a:rPr lang="cs-CZ" dirty="0" err="1" smtClean="0"/>
              <a:t>ndsp</a:t>
            </a:r>
            <a:r>
              <a:rPr lang="cs-CZ" dirty="0" smtClean="0"/>
              <a:t>=14&amp;</a:t>
            </a:r>
            <a:r>
              <a:rPr lang="cs-CZ" dirty="0" err="1" smtClean="0"/>
              <a:t>ved</a:t>
            </a:r>
            <a:r>
              <a:rPr lang="cs-CZ" dirty="0" smtClean="0"/>
              <a:t>=1t:429,r:10,s:26&amp;</a:t>
            </a:r>
            <a:r>
              <a:rPr lang="cs-CZ" dirty="0" err="1" smtClean="0"/>
              <a:t>tx</a:t>
            </a:r>
            <a:r>
              <a:rPr lang="cs-CZ" dirty="0" smtClean="0"/>
              <a:t>=66&amp;ty=65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13409E-7778-4F73-A2A4-63A0CFA16EC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CDACC7-35C7-4D8F-B19A-038474107304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326D9-E173-44A3-8B18-551BA097F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886200"/>
            <a:ext cx="7992888" cy="2279104"/>
          </a:xfr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PŘEDMĚTU_20. 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 tématu OLYMPIJSKÝCH HER v M, ČJ, VL, TV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697733" y="1772816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548680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KLAPKA:Písmeno 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Č</a:t>
            </a:r>
            <a:r>
              <a:rPr lang="cs-CZ" dirty="0" smtClean="0"/>
              <a:t> podvacáté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XF1XV9GO\MC900254376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8352927" cy="49685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54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Č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Jako</a:t>
            </a:r>
          </a:p>
          <a:p>
            <a:pPr algn="ctr">
              <a:buNone/>
            </a:pP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Č</a:t>
            </a:r>
            <a:r>
              <a:rPr lang="cs-CZ" dirty="0" smtClean="0"/>
              <a:t>TYŘNÁSOBNÝ ZLATÝ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aneb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OLYMPIJSKÉ HRY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(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č</a:t>
            </a:r>
            <a:r>
              <a:rPr lang="cs-CZ" dirty="0" smtClean="0"/>
              <a:t>ást sedmá)</a:t>
            </a:r>
            <a:endParaRPr lang="cs-CZ" dirty="0"/>
          </a:p>
        </p:txBody>
      </p:sp>
      <p:pic>
        <p:nvPicPr>
          <p:cNvPr id="2052" name="Picture 4" descr="C:\Documents and Settings\Asus\Local Settings\Temporary Internet Files\Content.IE5\JUZY2G1Z\MC9002379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916832"/>
            <a:ext cx="1765426" cy="1887648"/>
          </a:xfrm>
          <a:prstGeom prst="rect">
            <a:avLst/>
          </a:prstGeom>
          <a:noFill/>
        </p:spPr>
      </p:pic>
      <p:pic>
        <p:nvPicPr>
          <p:cNvPr id="2053" name="Picture 5" descr="C:\Documents and Settings\Asus\Local Settings\Temporary Internet Files\Content.IE5\JUZY2G1Z\MC9002379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8574" y="4149080"/>
            <a:ext cx="1765426" cy="1887648"/>
          </a:xfrm>
          <a:prstGeom prst="rect">
            <a:avLst/>
          </a:prstGeom>
          <a:noFill/>
        </p:spPr>
      </p:pic>
      <p:pic>
        <p:nvPicPr>
          <p:cNvPr id="2054" name="Picture 6" descr="C:\Documents and Settings\Asus\Local Settings\Temporary Internet Files\Content.IE5\JUZY2G1Z\MC9002379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692696"/>
            <a:ext cx="1765426" cy="1887648"/>
          </a:xfrm>
          <a:prstGeom prst="rect">
            <a:avLst/>
          </a:prstGeom>
          <a:noFill/>
        </p:spPr>
      </p:pic>
      <p:pic>
        <p:nvPicPr>
          <p:cNvPr id="2055" name="Picture 7" descr="C:\Documents and Settings\Asus\Local Settings\Temporary Internet Files\Content.IE5\JUZY2G1Z\MC9002379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437112"/>
            <a:ext cx="1765426" cy="18876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6131024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lé</a:t>
            </a:r>
            <a:r>
              <a:rPr lang="cs-CZ" dirty="0" smtClean="0"/>
              <a:t> děti, snad se </a:t>
            </a:r>
          </a:p>
          <a:p>
            <a:pPr>
              <a:buNone/>
            </a:pPr>
            <a:r>
              <a:rPr lang="cs-CZ" dirty="0" err="1" smtClean="0"/>
              <a:t>nem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lím</a:t>
            </a:r>
            <a:r>
              <a:rPr lang="cs-CZ" dirty="0" smtClean="0"/>
              <a:t>, když nap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ši</a:t>
            </a:r>
            <a:r>
              <a:rPr lang="cs-CZ" dirty="0" smtClean="0"/>
              <a:t>, že </a:t>
            </a:r>
          </a:p>
          <a:p>
            <a:pPr>
              <a:buNone/>
            </a:pPr>
            <a:r>
              <a:rPr lang="cs-CZ" dirty="0" smtClean="0"/>
              <a:t>nám ta 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ísla krásně 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šla!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Šťastná SEDMI</a:t>
            </a:r>
            <a:r>
              <a:rPr lang="cs-CZ" dirty="0" smtClean="0"/>
              <a:t>Č</a:t>
            </a:r>
            <a:r>
              <a:rPr lang="cs-CZ" dirty="0" smtClean="0">
                <a:solidFill>
                  <a:srgbClr val="FF0000"/>
                </a:solidFill>
              </a:rPr>
              <a:t>KA! </a:t>
            </a:r>
            <a:r>
              <a:rPr lang="cs-CZ" dirty="0" smtClean="0"/>
              <a:t>Věřme, že bude </a:t>
            </a:r>
          </a:p>
          <a:p>
            <a:pPr>
              <a:buNone/>
            </a:pPr>
            <a:r>
              <a:rPr lang="cs-CZ" dirty="0" smtClean="0"/>
              <a:t>šťastná a jak pro LONDÝN, </a:t>
            </a:r>
          </a:p>
          <a:p>
            <a:pPr>
              <a:buNone/>
            </a:pPr>
            <a:r>
              <a:rPr lang="cs-CZ" dirty="0" smtClean="0"/>
              <a:t>pořadatele </a:t>
            </a:r>
            <a:r>
              <a:rPr lang="cs-CZ" dirty="0" smtClean="0">
                <a:solidFill>
                  <a:srgbClr val="FF0000"/>
                </a:solidFill>
              </a:rPr>
              <a:t>OLYMPIJSKÝCH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HER 2012</a:t>
            </a:r>
            <a:r>
              <a:rPr lang="cs-CZ" dirty="0" smtClean="0"/>
              <a:t>, tak i pro nás </a:t>
            </a:r>
          </a:p>
          <a:p>
            <a:pPr>
              <a:buNone/>
            </a:pPr>
            <a:r>
              <a:rPr lang="cs-CZ" dirty="0" smtClean="0"/>
              <a:t>všechny.</a:t>
            </a:r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XF1XV9GO\MC900307352[3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620688"/>
            <a:ext cx="2041738" cy="590465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8363272" cy="5832648"/>
          </a:xfr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Vám </a:t>
            </a:r>
            <a:r>
              <a:rPr lang="cs-CZ" dirty="0" smtClean="0"/>
              <a:t>ale již nyní mohu </a:t>
            </a:r>
          </a:p>
          <a:p>
            <a:pPr>
              <a:buNone/>
            </a:pPr>
            <a:r>
              <a:rPr lang="cs-CZ" dirty="0" err="1" smtClean="0"/>
              <a:t>sl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t, že SEDMI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KOU to </a:t>
            </a:r>
          </a:p>
          <a:p>
            <a:pPr>
              <a:buNone/>
            </a:pPr>
            <a:r>
              <a:rPr lang="cs-CZ" dirty="0" smtClean="0"/>
              <a:t>zdaleka nekon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í a jistě se </a:t>
            </a:r>
          </a:p>
          <a:p>
            <a:pPr>
              <a:buNone/>
            </a:pPr>
            <a:r>
              <a:rPr lang="cs-CZ" dirty="0" smtClean="0"/>
              <a:t>na „POM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SLNÉM“ </a:t>
            </a:r>
          </a:p>
          <a:p>
            <a:pPr>
              <a:buNone/>
            </a:pPr>
            <a:r>
              <a:rPr lang="cs-CZ" dirty="0" smtClean="0"/>
              <a:t>SPORTOVIŠTI OLYMPIJSKÝCH </a:t>
            </a:r>
          </a:p>
          <a:p>
            <a:pPr>
              <a:buNone/>
            </a:pPr>
            <a:r>
              <a:rPr lang="cs-CZ" dirty="0" smtClean="0"/>
              <a:t>HER budeme v RŮZNÝCH </a:t>
            </a:r>
          </a:p>
          <a:p>
            <a:pPr>
              <a:buNone/>
            </a:pPr>
            <a:r>
              <a:rPr lang="cs-CZ" dirty="0" smtClean="0"/>
              <a:t>DISCIPLÍNÁCH POTKÁVAT! </a:t>
            </a:r>
          </a:p>
          <a:p>
            <a:pPr>
              <a:buNone/>
            </a:pPr>
            <a:r>
              <a:rPr lang="cs-CZ" dirty="0" smtClean="0"/>
              <a:t>Vždyť přeci nyní: </a:t>
            </a:r>
            <a:r>
              <a:rPr lang="cs-CZ" dirty="0" smtClean="0">
                <a:solidFill>
                  <a:srgbClr val="FF0000"/>
                </a:solidFill>
              </a:rPr>
              <a:t>„ŽIJEME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LONDÝNEM“.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00" name="Picture 4" descr="C:\Documents and Settings\Asus\Local Settings\Temporary Internet Files\Content.IE5\Q9IOEQ2A\MC90030791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221088"/>
            <a:ext cx="1828800" cy="1798622"/>
          </a:xfrm>
          <a:prstGeom prst="rect">
            <a:avLst/>
          </a:prstGeom>
          <a:noFill/>
        </p:spPr>
      </p:pic>
      <p:pic>
        <p:nvPicPr>
          <p:cNvPr id="4101" name="Picture 5" descr="C:\Documents and Settings\Asus\Local Settings\Temporary Internet Files\Content.IE5\DGYH1D8Z\MC9003269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692696"/>
            <a:ext cx="1467612" cy="18187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EMIL ZÁTOPEK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1"/>
            <a:ext cx="4038600" cy="2808312"/>
          </a:xfr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To b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 jméno, které jste měli napsat v domácím úkolu.</a:t>
            </a:r>
          </a:p>
          <a:p>
            <a:r>
              <a:rPr lang="cs-CZ" dirty="0" smtClean="0"/>
              <a:t>Č</a:t>
            </a:r>
            <a:r>
              <a:rPr lang="cs-CZ" dirty="0" smtClean="0">
                <a:solidFill>
                  <a:srgbClr val="FF0000"/>
                </a:solidFill>
              </a:rPr>
              <a:t> jako </a:t>
            </a:r>
            <a:r>
              <a:rPr lang="cs-CZ" dirty="0" smtClean="0"/>
              <a:t>Č</a:t>
            </a:r>
            <a:r>
              <a:rPr lang="cs-CZ" dirty="0" smtClean="0">
                <a:solidFill>
                  <a:srgbClr val="FF0000"/>
                </a:solidFill>
              </a:rPr>
              <a:t>TYŘNÁSOBNÝ ZLATÝ VÍTĚZ OLYMPIJSKÝCH HER.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2863441008_1928ec983a_o zátope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628800"/>
            <a:ext cx="4038600" cy="4536503"/>
          </a:xfrm>
        </p:spPr>
      </p:pic>
      <p:pic>
        <p:nvPicPr>
          <p:cNvPr id="6" name="Picture 4" descr="C:\Documents and Settings\Asus\Local Settings\Temporary Internet Files\Content.IE5\JUZY2G1Z\MC9002379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653136"/>
            <a:ext cx="1765426" cy="18876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548680"/>
            <a:ext cx="6912768" cy="1972816"/>
          </a:xfr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1948 atletika 1000m</a:t>
            </a:r>
          </a:p>
          <a:p>
            <a:r>
              <a:rPr lang="cs-CZ" dirty="0" smtClean="0"/>
              <a:t>1952 atletika maratón</a:t>
            </a:r>
          </a:p>
          <a:p>
            <a:r>
              <a:rPr lang="cs-CZ" dirty="0" smtClean="0"/>
              <a:t>1952 atletika 1000m</a:t>
            </a:r>
          </a:p>
          <a:p>
            <a:r>
              <a:rPr lang="cs-CZ" dirty="0" smtClean="0"/>
              <a:t>1952 atletika 5000m</a:t>
            </a:r>
            <a:endParaRPr lang="cs-CZ" dirty="0"/>
          </a:p>
        </p:txBody>
      </p:sp>
      <p:pic>
        <p:nvPicPr>
          <p:cNvPr id="5122" name="Picture 2" descr="C:\Documents and Settings\Asus\Local Settings\Temporary Internet Files\Content.IE5\Q9IOEQ2A\MC90024161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924944"/>
            <a:ext cx="2232248" cy="3744416"/>
          </a:xfrm>
          <a:prstGeom prst="rect">
            <a:avLst/>
          </a:prstGeom>
          <a:noFill/>
        </p:spPr>
      </p:pic>
      <p:pic>
        <p:nvPicPr>
          <p:cNvPr id="5" name="Picture 2" descr="C:\Documents and Settings\Asus\Local Settings\Temporary Internet Files\Content.IE5\Q9IOEQ2A\MC9002416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708920"/>
            <a:ext cx="1800200" cy="3312368"/>
          </a:xfrm>
          <a:prstGeom prst="rect">
            <a:avLst/>
          </a:prstGeom>
          <a:noFill/>
        </p:spPr>
      </p:pic>
      <p:pic>
        <p:nvPicPr>
          <p:cNvPr id="6" name="Picture 2" descr="C:\Documents and Settings\Asus\Local Settings\Temporary Internet Files\Content.IE5\Q9IOEQ2A\MC9002416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348880"/>
            <a:ext cx="1296144" cy="28083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slím</a:t>
            </a:r>
            <a:r>
              <a:rPr lang="cs-CZ" dirty="0" smtClean="0"/>
              <a:t>, že kon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íme tím </a:t>
            </a:r>
          </a:p>
          <a:p>
            <a:pPr>
              <a:buNone/>
            </a:pPr>
            <a:r>
              <a:rPr lang="cs-CZ" dirty="0" smtClean="0"/>
              <a:t>nejlepším! Vlastně to pro </a:t>
            </a:r>
          </a:p>
          <a:p>
            <a:pPr>
              <a:buNone/>
            </a:pPr>
            <a:r>
              <a:rPr lang="cs-CZ" dirty="0" smtClean="0"/>
              <a:t>nás bude nový začátek. </a:t>
            </a:r>
          </a:p>
          <a:p>
            <a:pPr>
              <a:buNone/>
            </a:pPr>
            <a:r>
              <a:rPr lang="cs-CZ" dirty="0" smtClean="0"/>
              <a:t>Jen kon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í 20 našich </a:t>
            </a:r>
          </a:p>
          <a:p>
            <a:pPr>
              <a:buNone/>
            </a:pPr>
            <a:r>
              <a:rPr lang="cs-CZ" dirty="0" smtClean="0"/>
              <a:t>prvních spole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ných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FILMOVÝCH</a:t>
            </a:r>
            <a:r>
              <a:rPr lang="cs-CZ" dirty="0" smtClean="0"/>
              <a:t> setkání. A již </a:t>
            </a:r>
          </a:p>
          <a:p>
            <a:pPr>
              <a:buNone/>
            </a:pPr>
            <a:r>
              <a:rPr lang="cs-CZ" dirty="0" smtClean="0"/>
              <a:t>nyní se těším na další </a:t>
            </a:r>
          </a:p>
          <a:p>
            <a:pPr>
              <a:buNone/>
            </a:pPr>
            <a:r>
              <a:rPr lang="cs-CZ" dirty="0" smtClean="0"/>
              <a:t>promítání!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itelka</a:t>
            </a:r>
          </a:p>
        </p:txBody>
      </p:sp>
      <p:pic>
        <p:nvPicPr>
          <p:cNvPr id="6" name="Obrázek 5" descr="50494_40382286588_432324_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1052736"/>
            <a:ext cx="2697088" cy="5112568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KLAPKA: </a:t>
            </a:r>
            <a:r>
              <a:rPr lang="cs-CZ" dirty="0" smtClean="0"/>
              <a:t>STOP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!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pic>
        <p:nvPicPr>
          <p:cNvPr id="7170" name="Picture 2" descr="C:\Documents and Settings\Asus\Local Settings\Temporary Internet Files\Content.IE5\HES92NKF\MC900254376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80728"/>
            <a:ext cx="8208912" cy="55446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246</Words>
  <Application>Microsoft Office PowerPoint</Application>
  <PresentationFormat>Předvádění na obrazovce (4:3)</PresentationFormat>
  <Paragraphs>62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KLAPKA:Písmeno Č podvacáté</vt:lpstr>
      <vt:lpstr>Snímek 3</vt:lpstr>
      <vt:lpstr>Snímek 4</vt:lpstr>
      <vt:lpstr>Snímek 5</vt:lpstr>
      <vt:lpstr>EMIL ZÁTOPEK</vt:lpstr>
      <vt:lpstr>Snímek 7</vt:lpstr>
      <vt:lpstr>Snímek 8</vt:lpstr>
      <vt:lpstr>KLAPKA: STOP! Pro dnešek končíme!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František Remeš</dc:creator>
  <cp:lastModifiedBy>Dum</cp:lastModifiedBy>
  <cp:revision>7</cp:revision>
  <dcterms:created xsi:type="dcterms:W3CDTF">2011-11-20T17:22:59Z</dcterms:created>
  <dcterms:modified xsi:type="dcterms:W3CDTF">2014-08-20T11:16:07Z</dcterms:modified>
</cp:coreProperties>
</file>