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1CA7B-6284-4D9E-BD49-7562E86BA4B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029F36-773C-40B1-8EB4-FBF69BBBBE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29F36-773C-40B1-8EB4-FBF69BBBBEB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ABF95-77C4-4EB9-BE38-C07D5672C211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FB716-8EA1-4C6E-8B04-E01AE7EE55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Office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14" name="Podnadpis 13"/>
          <p:cNvSpPr>
            <a:spLocks noGrp="1"/>
          </p:cNvSpPr>
          <p:nvPr>
            <p:ph type="subTitle" idx="1"/>
          </p:nvPr>
        </p:nvSpPr>
        <p:spPr>
          <a:xfrm>
            <a:off x="611560" y="2636912"/>
            <a:ext cx="8208912" cy="302433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VY_32_INOVACE_VYUŽITÍ MEZIPŘEDMĚTOVÝCH VZTAHŮ_1 OLYMPIJSKÉ HRY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OLYMPIJSKÉ HRY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</a:t>
            </a:r>
            <a:r>
              <a:rPr lang="cs-CZ" dirty="0" smtClean="0">
                <a:solidFill>
                  <a:schemeClr val="tx1"/>
                </a:solidFill>
              </a:rPr>
              <a:t> 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Tato prezentace je určena pro žáky 4. ročníku ZŠ – Mezipředmětové vztahy VL, ČJ, </a:t>
            </a:r>
            <a:r>
              <a:rPr lang="cs-CZ" dirty="0" smtClean="0">
                <a:solidFill>
                  <a:schemeClr val="tx1"/>
                </a:solidFill>
              </a:rPr>
              <a:t>TV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6" y="1700808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chemeClr val="tx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" name="Zástupný symbol pro obsah 7" descr="800px-Olympic_Rings_sv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844824"/>
            <a:ext cx="7920880" cy="4464495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0465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M</a:t>
            </a:r>
            <a:r>
              <a:rPr lang="cs-CZ" b="1" dirty="0" smtClean="0"/>
              <a:t>_</a:t>
            </a:r>
            <a:r>
              <a:rPr lang="cs-CZ" dirty="0" err="1" smtClean="0"/>
              <a:t>lé</a:t>
            </a:r>
            <a:r>
              <a:rPr lang="cs-CZ" dirty="0" smtClean="0"/>
              <a:t> děti, jak jsem </a:t>
            </a:r>
            <a:r>
              <a:rPr lang="cs-CZ" dirty="0" err="1" smtClean="0"/>
              <a:t>sl</a:t>
            </a:r>
            <a:r>
              <a:rPr lang="cs-CZ" b="1" dirty="0" smtClean="0"/>
              <a:t>_</a:t>
            </a:r>
            <a:r>
              <a:rPr lang="cs-CZ" dirty="0" smtClean="0"/>
              <a:t>b</a:t>
            </a:r>
            <a:r>
              <a:rPr lang="cs-CZ" b="1" dirty="0" smtClean="0"/>
              <a:t>_</a:t>
            </a:r>
            <a:r>
              <a:rPr lang="cs-CZ" dirty="0" smtClean="0"/>
              <a:t>la, v</a:t>
            </a:r>
            <a:r>
              <a:rPr lang="cs-CZ" b="1" dirty="0" smtClean="0"/>
              <a:t>_</a:t>
            </a:r>
            <a:r>
              <a:rPr lang="cs-CZ" dirty="0" smtClean="0"/>
              <a:t>b</a:t>
            </a:r>
            <a:r>
              <a:rPr lang="cs-CZ" b="1" dirty="0" smtClean="0"/>
              <a:t>_</a:t>
            </a:r>
            <a:r>
              <a:rPr lang="cs-CZ" dirty="0" err="1" smtClean="0"/>
              <a:t>háme</a:t>
            </a:r>
            <a:r>
              <a:rPr lang="cs-CZ" dirty="0" smtClean="0"/>
              <a:t> dnes opět na </a:t>
            </a:r>
          </a:p>
          <a:p>
            <a:pPr>
              <a:buNone/>
            </a:pPr>
            <a:r>
              <a:rPr lang="cs-CZ" b="1" dirty="0" smtClean="0">
                <a:solidFill>
                  <a:srgbClr val="00B0F0"/>
                </a:solidFill>
              </a:rPr>
              <a:t>„POM</a:t>
            </a:r>
            <a:r>
              <a:rPr lang="cs-CZ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_</a:t>
            </a:r>
            <a:r>
              <a:rPr lang="cs-CZ" b="1" dirty="0" smtClean="0">
                <a:solidFill>
                  <a:srgbClr val="00B0F0"/>
                </a:solidFill>
              </a:rPr>
              <a:t>SLNÉ“ SPORTOV</a:t>
            </a:r>
            <a:r>
              <a:rPr lang="cs-CZ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_</a:t>
            </a:r>
            <a:r>
              <a:rPr lang="cs-CZ" b="1" dirty="0" smtClean="0">
                <a:solidFill>
                  <a:srgbClr val="00B0F0"/>
                </a:solidFill>
              </a:rPr>
              <a:t>ŠTĚ OLYMPIJSKÝCH HER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ab</a:t>
            </a:r>
            <a:r>
              <a:rPr lang="cs-CZ" b="1" dirty="0" smtClean="0"/>
              <a:t>_</a:t>
            </a:r>
            <a:r>
              <a:rPr lang="cs-CZ" dirty="0" err="1" smtClean="0"/>
              <a:t>chom</a:t>
            </a:r>
            <a:r>
              <a:rPr lang="cs-CZ" dirty="0" smtClean="0"/>
              <a:t> si postupně připomněli všechna města a </a:t>
            </a:r>
          </a:p>
          <a:p>
            <a:pPr>
              <a:buNone/>
            </a:pPr>
            <a:r>
              <a:rPr lang="cs-CZ" dirty="0" smtClean="0"/>
              <a:t>země, ve kterých se rozhořel </a:t>
            </a:r>
            <a:r>
              <a:rPr lang="cs-CZ" b="1" dirty="0" smtClean="0">
                <a:solidFill>
                  <a:srgbClr val="FFFF00"/>
                </a:solidFill>
              </a:rPr>
              <a:t>OLYMPIJSKÝ OHEŇ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.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V</a:t>
            </a:r>
            <a:r>
              <a:rPr lang="cs-CZ" b="1" dirty="0" smtClean="0"/>
              <a:t>_</a:t>
            </a:r>
            <a:r>
              <a:rPr lang="cs-CZ" dirty="0" smtClean="0"/>
              <a:t>b</a:t>
            </a:r>
            <a:r>
              <a:rPr lang="cs-CZ" b="1" dirty="0" smtClean="0"/>
              <a:t>_</a:t>
            </a:r>
            <a:r>
              <a:rPr lang="cs-CZ" dirty="0" err="1" smtClean="0"/>
              <a:t>háme</a:t>
            </a:r>
            <a:r>
              <a:rPr lang="cs-CZ" dirty="0" smtClean="0"/>
              <a:t> na </a:t>
            </a:r>
            <a:r>
              <a:rPr lang="cs-CZ" b="1" dirty="0" smtClean="0"/>
              <a:t>„POM</a:t>
            </a:r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_</a:t>
            </a:r>
            <a:r>
              <a:rPr lang="cs-CZ" b="1" dirty="0" smtClean="0"/>
              <a:t>SLNÉ“ SPORTOV</a:t>
            </a:r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_</a:t>
            </a:r>
            <a:r>
              <a:rPr lang="cs-CZ" b="1" dirty="0" smtClean="0"/>
              <a:t>ŠTĚ </a:t>
            </a:r>
          </a:p>
          <a:p>
            <a:pPr>
              <a:buNone/>
            </a:pPr>
            <a:r>
              <a:rPr lang="cs-CZ" b="1" dirty="0" smtClean="0"/>
              <a:t>OL</a:t>
            </a:r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_</a:t>
            </a:r>
            <a:r>
              <a:rPr lang="cs-CZ" b="1" dirty="0" smtClean="0"/>
              <a:t>MP</a:t>
            </a:r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_</a:t>
            </a:r>
            <a:r>
              <a:rPr lang="cs-CZ" b="1" dirty="0" smtClean="0"/>
              <a:t>JSKÝCH HER</a:t>
            </a:r>
            <a:r>
              <a:rPr lang="cs-CZ" dirty="0" smtClean="0"/>
              <a:t>, ab</a:t>
            </a:r>
            <a:r>
              <a:rPr lang="cs-CZ" b="1" dirty="0" smtClean="0"/>
              <a:t>_</a:t>
            </a:r>
            <a:r>
              <a:rPr lang="cs-CZ" dirty="0" err="1" smtClean="0"/>
              <a:t>chom</a:t>
            </a:r>
            <a:r>
              <a:rPr lang="cs-CZ" dirty="0" smtClean="0"/>
              <a:t> se i m</a:t>
            </a:r>
            <a:r>
              <a:rPr lang="cs-CZ" b="1" dirty="0" smtClean="0"/>
              <a:t>_</a:t>
            </a:r>
            <a:r>
              <a:rPr lang="cs-CZ" dirty="0" smtClean="0"/>
              <a:t> postupně </a:t>
            </a:r>
          </a:p>
          <a:p>
            <a:pPr>
              <a:buNone/>
            </a:pPr>
            <a:r>
              <a:rPr lang="cs-CZ" dirty="0" smtClean="0"/>
              <a:t>utkali v </a:t>
            </a:r>
            <a:r>
              <a:rPr lang="cs-CZ" b="1" dirty="0" smtClean="0">
                <a:solidFill>
                  <a:srgbClr val="00B050"/>
                </a:solidFill>
              </a:rPr>
              <a:t>RŮZNÝCH DISCIPLINÁCH </a:t>
            </a:r>
            <a:r>
              <a:rPr lang="cs-CZ" dirty="0" smtClean="0"/>
              <a:t>a snad i m</a:t>
            </a:r>
            <a:r>
              <a:rPr lang="cs-CZ" b="1" dirty="0" smtClean="0"/>
              <a:t>_</a:t>
            </a:r>
            <a:r>
              <a:rPr lang="cs-CZ" dirty="0" smtClean="0"/>
              <a:t> tak </a:t>
            </a:r>
          </a:p>
          <a:p>
            <a:pPr>
              <a:buNone/>
            </a:pPr>
            <a:r>
              <a:rPr lang="cs-CZ" dirty="0" smtClean="0"/>
              <a:t>přispěli k naplnění </a:t>
            </a:r>
            <a:r>
              <a:rPr lang="cs-CZ" b="1" dirty="0" smtClean="0">
                <a:solidFill>
                  <a:srgbClr val="FF0000"/>
                </a:solidFill>
              </a:rPr>
              <a:t>HESLA, ODKAZU A SM</a:t>
            </a:r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_</a:t>
            </a:r>
            <a:r>
              <a:rPr lang="cs-CZ" b="1" dirty="0" smtClean="0">
                <a:solidFill>
                  <a:srgbClr val="FF0000"/>
                </a:solidFill>
              </a:rPr>
              <a:t>SLU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OL</a:t>
            </a:r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_</a:t>
            </a:r>
            <a:r>
              <a:rPr lang="cs-CZ" b="1" dirty="0" smtClean="0">
                <a:solidFill>
                  <a:srgbClr val="FF0000"/>
                </a:solidFill>
              </a:rPr>
              <a:t>MP</a:t>
            </a:r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_</a:t>
            </a:r>
            <a:r>
              <a:rPr lang="cs-CZ" b="1" dirty="0" smtClean="0">
                <a:solidFill>
                  <a:srgbClr val="FF0000"/>
                </a:solidFill>
              </a:rPr>
              <a:t>JSKÝCH HER.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Vaše paní učitelka</a:t>
            </a: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V každém setkání navštívíme jedno dějiště </a:t>
            </a:r>
          </a:p>
          <a:p>
            <a:pPr algn="ctr">
              <a:buNone/>
            </a:pPr>
            <a:r>
              <a:rPr lang="cs-CZ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    OLYMPIJSKÝCH HER</a:t>
            </a:r>
            <a:r>
              <a:rPr lang="cs-CZ" dirty="0" smtClean="0"/>
              <a:t>, dozvíme se zajímavosti </a:t>
            </a:r>
          </a:p>
          <a:p>
            <a:pPr algn="ctr">
              <a:buNone/>
            </a:pPr>
            <a:r>
              <a:rPr lang="cs-CZ" dirty="0" smtClean="0"/>
              <a:t>nejen sportovní.</a:t>
            </a:r>
            <a:endParaRPr lang="cs-CZ" dirty="0"/>
          </a:p>
        </p:txBody>
      </p:sp>
      <p:pic>
        <p:nvPicPr>
          <p:cNvPr id="1026" name="Picture 2" descr="C:\Documents and Settings\Asus\Local Settings\Temporary Internet Files\Content.IE5\BS4XNELC\MC9000159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1512168" cy="1099560"/>
          </a:xfrm>
          <a:prstGeom prst="rect">
            <a:avLst/>
          </a:prstGeom>
          <a:noFill/>
        </p:spPr>
      </p:pic>
      <p:pic>
        <p:nvPicPr>
          <p:cNvPr id="1027" name="Picture 3" descr="C:\Documents and Settings\Asus\Local Settings\Temporary Internet Files\Content.IE5\TI8ER0JX\MC90001590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789040"/>
            <a:ext cx="1584176" cy="1153086"/>
          </a:xfrm>
          <a:prstGeom prst="rect">
            <a:avLst/>
          </a:prstGeom>
          <a:noFill/>
        </p:spPr>
      </p:pic>
      <p:pic>
        <p:nvPicPr>
          <p:cNvPr id="1028" name="Picture 4" descr="C:\Documents and Settings\Asus\Local Settings\Temporary Internet Files\Content.IE5\4FUVSG80\MC90001591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844824"/>
            <a:ext cx="1656184" cy="1152128"/>
          </a:xfrm>
          <a:prstGeom prst="rect">
            <a:avLst/>
          </a:prstGeom>
          <a:noFill/>
        </p:spPr>
      </p:pic>
      <p:pic>
        <p:nvPicPr>
          <p:cNvPr id="1031" name="Picture 7" descr="C:\Documents and Settings\Asus\Local Settings\Temporary Internet Files\Content.IE5\BDKS70X9\MC90001589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373216"/>
            <a:ext cx="1638831" cy="1224136"/>
          </a:xfrm>
          <a:prstGeom prst="rect">
            <a:avLst/>
          </a:prstGeom>
          <a:noFill/>
        </p:spPr>
      </p:pic>
      <p:pic>
        <p:nvPicPr>
          <p:cNvPr id="1032" name="Picture 8" descr="C:\Documents and Settings\Asus\Local Settings\Temporary Internet Files\Content.IE5\XF1XV9GO\MC90001588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3789040"/>
            <a:ext cx="1485439" cy="1181173"/>
          </a:xfrm>
          <a:prstGeom prst="rect">
            <a:avLst/>
          </a:prstGeom>
          <a:noFill/>
        </p:spPr>
      </p:pic>
      <p:pic>
        <p:nvPicPr>
          <p:cNvPr id="1033" name="Picture 9" descr="C:\Documents and Settings\Asus\Local Settings\Temporary Internet Files\Content.IE5\BDKS70X9\MC90001591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5301208"/>
            <a:ext cx="1584176" cy="1224136"/>
          </a:xfrm>
          <a:prstGeom prst="rect">
            <a:avLst/>
          </a:prstGeom>
          <a:noFill/>
        </p:spPr>
      </p:pic>
      <p:pic>
        <p:nvPicPr>
          <p:cNvPr id="1034" name="Picture 10" descr="C:\Documents and Settings\Asus\Local Settings\Temporary Internet Files\Content.IE5\K4XQ0H4L\MC900015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284984"/>
            <a:ext cx="1440160" cy="1152128"/>
          </a:xfrm>
          <a:prstGeom prst="rect">
            <a:avLst/>
          </a:prstGeom>
          <a:noFill/>
        </p:spPr>
      </p:pic>
      <p:pic>
        <p:nvPicPr>
          <p:cNvPr id="1037" name="Picture 13" descr="C:\Documents and Settings\Asus\Local Settings\Temporary Internet Files\Content.IE5\JUZY2G1Z\MC900015929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3645024"/>
            <a:ext cx="1584176" cy="1217989"/>
          </a:xfrm>
          <a:prstGeom prst="rect">
            <a:avLst/>
          </a:prstGeom>
          <a:noFill/>
        </p:spPr>
      </p:pic>
      <p:pic>
        <p:nvPicPr>
          <p:cNvPr id="1038" name="Picture 14" descr="C:\Documents and Settings\Asus\Local Settings\Temporary Internet Files\Content.IE5\UZ21FW96\MC900015915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5301208"/>
            <a:ext cx="1622611" cy="1224136"/>
          </a:xfrm>
          <a:prstGeom prst="rect">
            <a:avLst/>
          </a:prstGeom>
          <a:noFill/>
        </p:spPr>
      </p:pic>
      <p:pic>
        <p:nvPicPr>
          <p:cNvPr id="1039" name="Picture 15" descr="C:\Documents and Settings\Asus\Local Settings\Temporary Internet Files\Content.IE5\RDMR96LJ\MC90001592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32040" y="2348881"/>
            <a:ext cx="1673589" cy="1152128"/>
          </a:xfrm>
          <a:prstGeom prst="rect">
            <a:avLst/>
          </a:prstGeom>
          <a:noFill/>
        </p:spPr>
      </p:pic>
      <p:pic>
        <p:nvPicPr>
          <p:cNvPr id="1040" name="Picture 16" descr="C:\Documents and Settings\Asus\Local Settings\Temporary Internet Files\Content.IE5\XF1XV9GO\MC900015854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4869160"/>
            <a:ext cx="1584176" cy="1171802"/>
          </a:xfrm>
          <a:prstGeom prst="rect">
            <a:avLst/>
          </a:prstGeom>
          <a:noFill/>
        </p:spPr>
      </p:pic>
      <p:pic>
        <p:nvPicPr>
          <p:cNvPr id="1041" name="Picture 17" descr="C:\Documents and Settings\Asus\Local Settings\Temporary Internet Files\Content.IE5\BDKS70X9\MC900015903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83768" y="2348880"/>
            <a:ext cx="1656184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 konci každého setkání Vás bude čekat otázka </a:t>
            </a:r>
          </a:p>
          <a:p>
            <a:pPr>
              <a:buNone/>
            </a:pPr>
            <a:r>
              <a:rPr lang="cs-CZ" dirty="0" smtClean="0"/>
              <a:t>pro Vaše 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„SPORTOVNÍ KLÁNÍ“</a:t>
            </a:r>
            <a:r>
              <a:rPr lang="cs-CZ" dirty="0" smtClean="0"/>
              <a:t>. Získáte body za </a:t>
            </a:r>
          </a:p>
          <a:p>
            <a:pPr>
              <a:buNone/>
            </a:pPr>
            <a:r>
              <a:rPr lang="cs-CZ" dirty="0" smtClean="0"/>
              <a:t>správnou odpověď, které si zaznamenáte do  své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SOUTĚŽNÍ KARTY.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Hodně štěstí!</a:t>
            </a:r>
            <a:endParaRPr lang="cs-CZ" dirty="0"/>
          </a:p>
        </p:txBody>
      </p:sp>
      <p:pic>
        <p:nvPicPr>
          <p:cNvPr id="2056" name="Picture 8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284984"/>
            <a:ext cx="577901" cy="866851"/>
          </a:xfrm>
          <a:prstGeom prst="rect">
            <a:avLst/>
          </a:prstGeom>
          <a:noFill/>
        </p:spPr>
      </p:pic>
      <p:pic>
        <p:nvPicPr>
          <p:cNvPr id="2057" name="Picture 9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4941168"/>
            <a:ext cx="864096" cy="1296144"/>
          </a:xfrm>
          <a:prstGeom prst="rect">
            <a:avLst/>
          </a:prstGeom>
          <a:noFill/>
        </p:spPr>
      </p:pic>
      <p:pic>
        <p:nvPicPr>
          <p:cNvPr id="2058" name="Picture 10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924944"/>
            <a:ext cx="1080120" cy="1728192"/>
          </a:xfrm>
          <a:prstGeom prst="rect">
            <a:avLst/>
          </a:prstGeom>
          <a:noFill/>
        </p:spPr>
      </p:pic>
      <p:pic>
        <p:nvPicPr>
          <p:cNvPr id="2059" name="Picture 11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5517232"/>
            <a:ext cx="504056" cy="792088"/>
          </a:xfrm>
          <a:prstGeom prst="rect">
            <a:avLst/>
          </a:prstGeom>
          <a:noFill/>
        </p:spPr>
      </p:pic>
      <p:pic>
        <p:nvPicPr>
          <p:cNvPr id="2060" name="Picture 12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941168"/>
            <a:ext cx="720080" cy="1080120"/>
          </a:xfrm>
          <a:prstGeom prst="rect">
            <a:avLst/>
          </a:prstGeom>
          <a:noFill/>
        </p:spPr>
      </p:pic>
      <p:pic>
        <p:nvPicPr>
          <p:cNvPr id="2061" name="Picture 13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84984"/>
            <a:ext cx="577901" cy="866851"/>
          </a:xfrm>
          <a:prstGeom prst="rect">
            <a:avLst/>
          </a:prstGeom>
          <a:noFill/>
        </p:spPr>
      </p:pic>
      <p:pic>
        <p:nvPicPr>
          <p:cNvPr id="2062" name="Picture 14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941168"/>
            <a:ext cx="865933" cy="1370907"/>
          </a:xfrm>
          <a:prstGeom prst="rect">
            <a:avLst/>
          </a:prstGeom>
          <a:noFill/>
        </p:spPr>
      </p:pic>
      <p:pic>
        <p:nvPicPr>
          <p:cNvPr id="2063" name="Picture 15" descr="C:\Documents and Settings\Asus\Local Settings\Temporary Internet Files\Content.IE5\TI8ER0JX\MC900298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93096"/>
            <a:ext cx="577901" cy="8668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SOUTĚŽNÍ KARTA</a:t>
            </a:r>
            <a:b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</a:b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OD ATÉN 1896 K LONDÝNU 2012</a:t>
            </a:r>
            <a:endParaRPr lang="cs-CZ" dirty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Jméno:</a:t>
            </a: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Třída:</a:t>
            </a:r>
            <a:endParaRPr lang="cs-CZ" dirty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4099" name="Picture 3" descr="C:\Documents and Settings\Asus\Local Settings\Temporary Internet Files\Content.IE5\TI8ER0JX\MC900217586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  <a:lum contrast="40000"/>
          </a:blip>
          <a:srcRect/>
          <a:stretch>
            <a:fillRect/>
          </a:stretch>
        </p:blipFill>
        <p:spPr bwMode="auto">
          <a:xfrm>
            <a:off x="5436096" y="2276872"/>
            <a:ext cx="2880320" cy="39604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</a:t>
            </a:r>
            <a:endParaRPr lang="cs-CZ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1979712" y="404664"/>
          <a:ext cx="6984776" cy="6048672"/>
        </p:xfrm>
        <a:graphic>
          <a:graphicData uri="http://schemas.openxmlformats.org/presentationml/2006/ole">
            <p:oleObj spid="_x0000_s3076" name="List" r:id="rId3" imgW="4991100" imgH="4895850" progId="Excel.Sheet.12">
              <p:embed/>
            </p:oleObj>
          </a:graphicData>
        </a:graphic>
      </p:graphicFrame>
      <p:pic>
        <p:nvPicPr>
          <p:cNvPr id="3077" name="Picture 5" descr="C:\Documents and Settings\Asus\Local Settings\Temporary Internet Files\Content.IE5\JUZY2G1Z\MC9002859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564904"/>
            <a:ext cx="1584176" cy="38164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0640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Tvůj dnešní úkol: </a:t>
            </a:r>
          </a:p>
          <a:p>
            <a:pPr algn="ctr">
              <a:buNone/>
            </a:pPr>
            <a:r>
              <a:rPr lang="cs-CZ" dirty="0" smtClean="0"/>
              <a:t>podepiš si popřípadě </a:t>
            </a:r>
            <a:r>
              <a:rPr lang="cs-CZ" dirty="0" smtClean="0">
                <a:solidFill>
                  <a:srgbClr val="FF0000"/>
                </a:solidFill>
              </a:rPr>
              <a:t>„vyzdob“ </a:t>
            </a:r>
          </a:p>
          <a:p>
            <a:pPr algn="ctr">
              <a:buNone/>
            </a:pPr>
            <a:r>
              <a:rPr lang="cs-CZ" dirty="0" smtClean="0"/>
              <a:t>svou soutěžní kartu.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Těším se příště!</a:t>
            </a:r>
            <a:endParaRPr lang="cs-CZ" dirty="0"/>
          </a:p>
        </p:txBody>
      </p:sp>
      <p:pic>
        <p:nvPicPr>
          <p:cNvPr id="5133" name="Picture 13" descr="C:\Documents and Settings\Asus\Local Settings\Temporary Internet Files\Content.IE5\K4XQ0H4L\MC9002322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2103422" cy="1293137"/>
          </a:xfrm>
          <a:prstGeom prst="rect">
            <a:avLst/>
          </a:prstGeom>
          <a:noFill/>
        </p:spPr>
      </p:pic>
      <p:pic>
        <p:nvPicPr>
          <p:cNvPr id="5135" name="Picture 15" descr="C:\Documents and Settings\Asus\Local Settings\Temporary Internet Files\Content.IE5\XF1XV9GO\MC9003077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628800"/>
            <a:ext cx="1827291" cy="1688471"/>
          </a:xfrm>
          <a:prstGeom prst="rect">
            <a:avLst/>
          </a:prstGeom>
          <a:noFill/>
        </p:spPr>
      </p:pic>
      <p:pic>
        <p:nvPicPr>
          <p:cNvPr id="5136" name="Picture 16" descr="C:\Documents and Settings\Asus\Local Settings\Temporary Internet Files\Content.IE5\RZTX8FB4\MC9003357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861048"/>
            <a:ext cx="2376264" cy="24482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38138"/>
          </a:xfrm>
        </p:spPr>
        <p:txBody>
          <a:bodyPr>
            <a:prstTxWarp prst="textWave2">
              <a:avLst/>
            </a:prstTxWarp>
            <a:normAutofit/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jeden úsek blíž.</a:t>
            </a:r>
            <a:endParaRPr lang="cs-CZ" b="1" dirty="0">
              <a:ln w="18000">
                <a:solidFill>
                  <a:schemeClr val="tx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52" name="Picture 8" descr="C:\Documents and Settings\Asus\Local Settings\Temporary Internet Files\Content.IE5\4FUVSG80\MC9002889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340768"/>
            <a:ext cx="3600400" cy="52565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212</Words>
  <Application>Microsoft Office PowerPoint</Application>
  <PresentationFormat>Předvádění na obrazovce (4:3)</PresentationFormat>
  <Paragraphs>42</Paragraphs>
  <Slides>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List</vt:lpstr>
      <vt:lpstr>Snímek 1</vt:lpstr>
      <vt:lpstr>OD ATÉN 1896 K LONDÝNU 2012</vt:lpstr>
      <vt:lpstr>Snímek 3</vt:lpstr>
      <vt:lpstr>Snímek 4</vt:lpstr>
      <vt:lpstr>Snímek 5</vt:lpstr>
      <vt:lpstr>SOUTĚŽNÍ KARTA OD ATÉN 1896 K LONDÝNU 2012</vt:lpstr>
      <vt:lpstr>Snímek 7</vt:lpstr>
      <vt:lpstr>Snímek 8</vt:lpstr>
      <vt:lpstr>Náš CÍL už je o jeden úsek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33</cp:revision>
  <dcterms:created xsi:type="dcterms:W3CDTF">2012-01-08T17:29:44Z</dcterms:created>
  <dcterms:modified xsi:type="dcterms:W3CDTF">2014-08-20T18:12:09Z</dcterms:modified>
</cp:coreProperties>
</file>