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CC5A3-A55B-402C-B194-C9FA9CA1A4A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5E840-F38F-48FD-8BCE-B91049876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636912"/>
            <a:ext cx="7704856" cy="3096344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VZTAHŮ_3 OH PAŘÍŽ  1900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PAŘÍŽ 1900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M, PŘ,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75856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2015330"/>
            <a:ext cx="7848872" cy="4149973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PAŘÍŽ 1900</a:t>
            </a:r>
            <a:b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</a:b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II.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Asus\Local Settings\Temporary Internet Files\Content.IE5\BS4XNELC\MC90034943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tretch>
            <a:fillRect/>
          </a:stretch>
        </p:blipFill>
        <p:spPr bwMode="auto">
          <a:xfrm>
            <a:off x="1907704" y="1556792"/>
            <a:ext cx="5112568" cy="4392488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788024" y="2564904"/>
            <a:ext cx="3966592" cy="4215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Paříž</a:t>
            </a:r>
            <a:endParaRPr lang="cs-CZ" sz="17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 flipH="1">
            <a:off x="4644008" y="2636912"/>
            <a:ext cx="144016" cy="144016"/>
          </a:xfrm>
          <a:prstGeom prst="flowChartConnector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83264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II. OLYMPIJSKÉ HRY</a:t>
            </a:r>
          </a:p>
          <a:p>
            <a:pPr algn="ctr"/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Francie</a:t>
            </a:r>
          </a:p>
          <a:p>
            <a:pPr algn="ctr"/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Paříž</a:t>
            </a:r>
          </a:p>
          <a:p>
            <a:pPr algn="ctr"/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20. května - 28.října 1900</a:t>
            </a:r>
          </a:p>
          <a:p>
            <a:pPr algn="ctr"/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Šest českých sportovců, mezi kterými b_la jedna </a:t>
            </a: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žena.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Asus\Local Settings\Temporary Internet Files\Content.IE5\HES92NKF\MC900015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2688791" cy="2376264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UZ21FW96\MC900018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996952"/>
            <a:ext cx="1728192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8219256" cy="514543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Ve stejné době se v Paříži </a:t>
            </a:r>
          </a:p>
          <a:p>
            <a:pPr>
              <a:buNone/>
            </a:pPr>
            <a:r>
              <a:rPr lang="cs-CZ" dirty="0" smtClean="0"/>
              <a:t>konala světová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stava</a:t>
            </a:r>
            <a:r>
              <a:rPr lang="cs-CZ" dirty="0" smtClean="0"/>
              <a:t> na </a:t>
            </a:r>
          </a:p>
          <a:p>
            <a:pPr>
              <a:buNone/>
            </a:pPr>
            <a:r>
              <a:rPr lang="cs-CZ" dirty="0" smtClean="0"/>
              <a:t>oslavu velkého století, </a:t>
            </a:r>
          </a:p>
          <a:p>
            <a:pPr>
              <a:buNone/>
            </a:pPr>
            <a:r>
              <a:rPr lang="cs-CZ" dirty="0" smtClean="0"/>
              <a:t>které </a:t>
            </a:r>
            <a:r>
              <a:rPr lang="cs-CZ" dirty="0" smtClean="0"/>
              <a:t>končilo, </a:t>
            </a:r>
            <a:r>
              <a:rPr lang="cs-CZ" dirty="0" smtClean="0"/>
              <a:t>a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OLYMPIJSKÉ HRY </a:t>
            </a:r>
            <a:r>
              <a:rPr lang="cs-CZ" dirty="0" smtClean="0"/>
              <a:t>poněkud </a:t>
            </a:r>
          </a:p>
          <a:p>
            <a:pPr>
              <a:buNone/>
            </a:pPr>
            <a:r>
              <a:rPr lang="cs-CZ" dirty="0" smtClean="0"/>
              <a:t>„zanikly“ v lesku a </a:t>
            </a:r>
          </a:p>
          <a:p>
            <a:pPr>
              <a:buNone/>
            </a:pPr>
            <a:r>
              <a:rPr lang="cs-CZ" dirty="0" smtClean="0"/>
              <a:t>úspěchu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stavy.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BDKS70X9\MC9003085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548680"/>
            <a:ext cx="2371827" cy="59046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Sportovní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sledky</a:t>
            </a:r>
            <a:r>
              <a:rPr lang="cs-CZ" dirty="0" smtClean="0"/>
              <a:t> b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i </a:t>
            </a:r>
          </a:p>
          <a:p>
            <a:pPr>
              <a:buNone/>
            </a:pPr>
            <a:r>
              <a:rPr lang="cs-CZ" dirty="0" smtClean="0"/>
              <a:t>za špatných podmínek pro </a:t>
            </a:r>
          </a:p>
          <a:p>
            <a:pPr>
              <a:buNone/>
            </a:pPr>
            <a:r>
              <a:rPr lang="cs-CZ" dirty="0" smtClean="0"/>
              <a:t>sportovce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borné.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Poprvé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mohly závodit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ženy.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atletice b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li </a:t>
            </a:r>
          </a:p>
          <a:p>
            <a:pPr>
              <a:buNone/>
            </a:pPr>
            <a:r>
              <a:rPr lang="cs-CZ" dirty="0" smtClean="0"/>
              <a:t>nejlepší opět Američané.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V8FKSWI4\MC90033264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620688"/>
            <a:ext cx="2531217" cy="3312368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TI8ER0JX\MC9003326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140968"/>
            <a:ext cx="1656184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474840" cy="576064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Zajímavost: 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u="sng" dirty="0" err="1" smtClean="0">
                <a:solidFill>
                  <a:srgbClr val="FF0000"/>
                </a:solidFill>
              </a:rPr>
              <a:t>Ray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u="sng" dirty="0" err="1" smtClean="0">
                <a:solidFill>
                  <a:srgbClr val="FF0000"/>
                </a:solidFill>
              </a:rPr>
              <a:t>Ewry</a:t>
            </a:r>
            <a:endParaRPr lang="cs-CZ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Osm zlatých medailí z </a:t>
            </a:r>
          </a:p>
          <a:p>
            <a:pPr>
              <a:buNone/>
            </a:pPr>
            <a:r>
              <a:rPr lang="cs-CZ" dirty="0" smtClean="0"/>
              <a:t>olympiád za skoky z místa do </a:t>
            </a:r>
          </a:p>
          <a:p>
            <a:pPr>
              <a:buNone/>
            </a:pPr>
            <a:r>
              <a:rPr lang="cs-CZ" dirty="0" smtClean="0"/>
              <a:t>dálky a výšky.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dětství onemocněl dětskou </a:t>
            </a:r>
          </a:p>
          <a:p>
            <a:pPr>
              <a:buNone/>
            </a:pPr>
            <a:r>
              <a:rPr lang="cs-CZ" dirty="0" smtClean="0"/>
              <a:t>obrnou a ochrnul. </a:t>
            </a:r>
          </a:p>
          <a:p>
            <a:pPr>
              <a:buNone/>
            </a:pPr>
            <a:r>
              <a:rPr lang="cs-CZ" dirty="0" smtClean="0"/>
              <a:t>Neuvěřitelnou vůlí a cvičením se </a:t>
            </a:r>
          </a:p>
          <a:p>
            <a:pPr>
              <a:buNone/>
            </a:pPr>
            <a:r>
              <a:rPr lang="cs-CZ" dirty="0" smtClean="0"/>
              <a:t>stal s přezdívkou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„neporazitelný“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„gumový“ </a:t>
            </a:r>
          </a:p>
          <a:p>
            <a:pPr>
              <a:buNone/>
            </a:pPr>
            <a:r>
              <a:rPr lang="cs-CZ" dirty="0" smtClean="0"/>
              <a:t>jedním z nejúspěšnějších </a:t>
            </a:r>
          </a:p>
          <a:p>
            <a:pPr>
              <a:buNone/>
            </a:pPr>
            <a:r>
              <a:rPr lang="cs-CZ" dirty="0" smtClean="0"/>
              <a:t>sportovců.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XF1XV9GO\MC900285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4664"/>
            <a:ext cx="2880320" cy="2952328"/>
          </a:xfrm>
          <a:prstGeom prst="rect">
            <a:avLst/>
          </a:prstGeom>
          <a:noFill/>
        </p:spPr>
      </p:pic>
      <p:pic>
        <p:nvPicPr>
          <p:cNvPr id="1028" name="Picture 4" descr="C:\Documents and Settings\Asus\Local Settings\Temporary Internet Files\Content.IE5\RZTX8FB4\MC90028583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924944"/>
            <a:ext cx="2442576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2026568" cy="536145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50 bodů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100 bodů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200 bodů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339752" y="764704"/>
            <a:ext cx="4038600" cy="5361459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Co víš o Paříži?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Které století rokem 1900 končí a které začíná?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Kdo je </a:t>
            </a:r>
            <a:r>
              <a:rPr lang="cs-CZ" dirty="0" err="1" smtClean="0"/>
              <a:t>Pierre</a:t>
            </a:r>
            <a:r>
              <a:rPr lang="cs-CZ" dirty="0" smtClean="0"/>
              <a:t> de </a:t>
            </a:r>
            <a:r>
              <a:rPr lang="cs-CZ" dirty="0" err="1" smtClean="0"/>
              <a:t>Coubertin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pic>
        <p:nvPicPr>
          <p:cNvPr id="2050" name="Picture 2" descr="C:\Documents and Settings\Asus\Local Settings\Temporary Internet Files\Content.IE5\Q9IOEQ2A\MC9001577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76872"/>
            <a:ext cx="3619856" cy="40635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tři úseky 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556792"/>
            <a:ext cx="3096344" cy="51125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222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OD ATÉN 1896 K LONDÝNU 2012</vt:lpstr>
      <vt:lpstr>PAŘÍŽ 1900 II.</vt:lpstr>
      <vt:lpstr>Snímek 4</vt:lpstr>
      <vt:lpstr>Snímek 5</vt:lpstr>
      <vt:lpstr>Snímek 6</vt:lpstr>
      <vt:lpstr>Snímek 7</vt:lpstr>
      <vt:lpstr>Snímek 8</vt:lpstr>
      <vt:lpstr>Náš CÍL už je o tři úseky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2012-01-08T18:29:03Z</dcterms:created>
  <dcterms:modified xsi:type="dcterms:W3CDTF">2014-08-20T18:07:34Z</dcterms:modified>
</cp:coreProperties>
</file>