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34D5E-B071-4D63-9D52-A5BE838409F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9752D-B29F-4F8E-B375-A7D126D7F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636912"/>
            <a:ext cx="7992888" cy="300188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VZTAHŮ_8 OH PAŘÍŽ 1924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PAŘÍŽ 1924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75856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556792"/>
            <a:ext cx="8208912" cy="4824536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PAŘÍŽ 1924</a:t>
            </a:r>
            <a:b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</a:b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VIII.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Asus\Local Settings\Temporary Internet Files\Content.IE5\V8FKSWI4\MC90034943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-30000" contrast="10000"/>
          </a:blip>
          <a:stretch>
            <a:fillRect/>
          </a:stretch>
        </p:blipFill>
        <p:spPr bwMode="auto">
          <a:xfrm>
            <a:off x="1187624" y="1529408"/>
            <a:ext cx="6480719" cy="5139952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860032" y="2636912"/>
            <a:ext cx="715888" cy="3886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Paříž</a:t>
            </a:r>
            <a:endParaRPr lang="cs-CZ" sz="17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4716016" y="2636912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 algn="ctr">
              <a:buNone/>
            </a:pPr>
            <a:r>
              <a:rPr lang="cs-CZ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VIII.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OLYMPIJSKÉ HRY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FRANCIE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PAŘÍŽ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4. května – 27. července 1924</a:t>
            </a:r>
          </a:p>
          <a:p>
            <a:pPr algn="ctr"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129 československých sportovců (4 ženy)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2050" name="Picture 2" descr="C:\Documents and Settings\Asus\Local Settings\Temporary Internet Files\Content.IE5\TI8ER0JX\MC900015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2544775" cy="1997964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XF1XV9GO\MC900018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420888"/>
            <a:ext cx="2088232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Zajímavost:</a:t>
            </a:r>
          </a:p>
          <a:p>
            <a:pPr>
              <a:buNone/>
            </a:pPr>
            <a:r>
              <a:rPr lang="cs-CZ" dirty="0" smtClean="0"/>
              <a:t>V Chamonix se setkal s velkým nadšením </a:t>
            </a:r>
            <a:r>
              <a:rPr lang="cs-CZ" sz="40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T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ýden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zimních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sportů</a:t>
            </a:r>
            <a:r>
              <a:rPr lang="cs-CZ" dirty="0" smtClean="0"/>
              <a:t>,</a:t>
            </a:r>
            <a:r>
              <a:rPr lang="cs-CZ" dirty="0" smtClean="0"/>
              <a:t> </a:t>
            </a:r>
            <a:r>
              <a:rPr lang="cs-CZ" dirty="0" smtClean="0"/>
              <a:t>dodatečně b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_</a:t>
            </a:r>
            <a:r>
              <a:rPr lang="cs-CZ" dirty="0" smtClean="0"/>
              <a:t>l uznán za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1.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zimní olympijské hry.</a:t>
            </a:r>
            <a:r>
              <a:rPr lang="cs-CZ" dirty="0" smtClean="0"/>
              <a:t> B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_</a:t>
            </a:r>
            <a:r>
              <a:rPr lang="cs-CZ" dirty="0" smtClean="0"/>
              <a:t>l to dobrý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„start“ </a:t>
            </a:r>
            <a:r>
              <a:rPr lang="cs-CZ" dirty="0" smtClean="0"/>
              <a:t>i pro 8. </a:t>
            </a:r>
          </a:p>
          <a:p>
            <a:pPr>
              <a:buNone/>
            </a:pPr>
            <a:r>
              <a:rPr lang="cs-CZ" dirty="0" smtClean="0"/>
              <a:t>letní OH v Paříži, která si chtěla opravit pověst z </a:t>
            </a:r>
          </a:p>
          <a:p>
            <a:pPr>
              <a:buNone/>
            </a:pPr>
            <a:r>
              <a:rPr lang="cs-CZ" dirty="0" smtClean="0"/>
              <a:t>pořádání OH před 24 lety.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Q9IOEQ2A\MC900446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645024"/>
            <a:ext cx="2368288" cy="2579736"/>
          </a:xfrm>
          <a:prstGeom prst="rect">
            <a:avLst/>
          </a:prstGeom>
          <a:noFill/>
        </p:spPr>
      </p:pic>
      <p:pic>
        <p:nvPicPr>
          <p:cNvPr id="3077" name="Picture 5" descr="C:\Documents and Settings\Asus\Local Settings\Temporary Internet Files\Content.IE5\TI8ER0JX\MC9004465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149080"/>
            <a:ext cx="2205984" cy="2232248"/>
          </a:xfrm>
          <a:prstGeom prst="rect">
            <a:avLst/>
          </a:prstGeom>
          <a:noFill/>
        </p:spPr>
      </p:pic>
      <p:pic>
        <p:nvPicPr>
          <p:cNvPr id="3078" name="Picture 6" descr="C:\Documents and Settings\Asus\Local Settings\Temporary Internet Files\Content.IE5\9R1LOHZP\MC9004465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149080"/>
            <a:ext cx="2432066" cy="2520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Hrdinou her se stává finský </a:t>
            </a:r>
          </a:p>
          <a:p>
            <a:pPr>
              <a:buNone/>
            </a:pPr>
            <a:r>
              <a:rPr lang="cs-CZ" dirty="0" smtClean="0"/>
              <a:t>atlet-běžec-</a:t>
            </a:r>
            <a:r>
              <a:rPr lang="cs-CZ" dirty="0" err="1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Paavo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dirty="0" err="1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Nurmi</a:t>
            </a:r>
            <a:r>
              <a:rPr lang="cs-CZ" dirty="0" smtClean="0"/>
              <a:t>, který si na trati vždy </a:t>
            </a:r>
          </a:p>
          <a:p>
            <a:pPr>
              <a:buNone/>
            </a:pPr>
            <a:r>
              <a:rPr lang="cs-CZ" dirty="0" smtClean="0"/>
              <a:t>kontroluje čas </a:t>
            </a:r>
          </a:p>
          <a:p>
            <a:pPr>
              <a:buNone/>
            </a:pPr>
            <a:r>
              <a:rPr lang="cs-CZ" dirty="0" smtClean="0"/>
              <a:t>stopkami. Je proto </a:t>
            </a:r>
          </a:p>
          <a:p>
            <a:pPr>
              <a:buNone/>
            </a:pPr>
            <a:r>
              <a:rPr lang="cs-CZ" dirty="0" err="1" smtClean="0"/>
              <a:t>naz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_</a:t>
            </a:r>
            <a:r>
              <a:rPr lang="cs-CZ" dirty="0" smtClean="0"/>
              <a:t>ván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„mužem s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hodinkami“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Asus\Local Settings\Temporary Internet Files\Content.IE5\BS4XNELC\MC9003108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861048"/>
            <a:ext cx="2236844" cy="2543394"/>
          </a:xfrm>
          <a:prstGeom prst="rect">
            <a:avLst/>
          </a:prstGeom>
          <a:noFill/>
        </p:spPr>
      </p:pic>
      <p:pic>
        <p:nvPicPr>
          <p:cNvPr id="1027" name="Picture 3" descr="C:\Documents and Settings\Asus\Local Settings\Temporary Internet Files\Content.IE5\NOZEH7U3\MC900333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980728"/>
            <a:ext cx="2604650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Velký zájem o plavecké disciplíny. </a:t>
            </a:r>
          </a:p>
          <a:p>
            <a:pPr>
              <a:buNone/>
            </a:pPr>
            <a:r>
              <a:rPr lang="cs-CZ" dirty="0" smtClean="0"/>
              <a:t>Američan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Johny </a:t>
            </a:r>
          </a:p>
          <a:p>
            <a:pPr>
              <a:buNone/>
            </a:pPr>
            <a:r>
              <a:rPr lang="cs-CZ" dirty="0" err="1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Weissmüller</a:t>
            </a:r>
            <a:r>
              <a:rPr lang="cs-CZ" dirty="0" smtClean="0"/>
              <a:t> </a:t>
            </a:r>
            <a:r>
              <a:rPr lang="cs-CZ" dirty="0" smtClean="0"/>
              <a:t>byl přezdíván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„požírač rekordů“</a:t>
            </a:r>
            <a:r>
              <a:rPr lang="cs-CZ" dirty="0" smtClean="0"/>
              <a:t>,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„lidský </a:t>
            </a: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hydroplán“</a:t>
            </a:r>
            <a:r>
              <a:rPr lang="cs-CZ" dirty="0" smtClean="0"/>
              <a:t> nebo 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„kníže vln“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Pro svou s</a:t>
            </a: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_</a:t>
            </a:r>
            <a:r>
              <a:rPr lang="cs-CZ" dirty="0" err="1" smtClean="0"/>
              <a:t>lu</a:t>
            </a:r>
            <a:r>
              <a:rPr lang="cs-CZ" dirty="0" smtClean="0"/>
              <a:t> hrál </a:t>
            </a:r>
          </a:p>
          <a:p>
            <a:pPr>
              <a:buNone/>
            </a:pPr>
            <a:r>
              <a:rPr lang="cs-CZ" dirty="0" smtClean="0"/>
              <a:t>později ve filmech </a:t>
            </a:r>
          </a:p>
          <a:p>
            <a:pPr>
              <a:buNone/>
            </a:pPr>
            <a:r>
              <a:rPr lang="cs-CZ" dirty="0" smtClean="0"/>
              <a:t>TARZANA.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EFMV0UZA\MC9002953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124744"/>
            <a:ext cx="2592288" cy="2808312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K4XQ0H4L\MC9002953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365104"/>
            <a:ext cx="2664296" cy="20500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Úspěch našich gymnastů ze SOKOLA: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9 medailí – 1 zlatá za šplh.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pic>
        <p:nvPicPr>
          <p:cNvPr id="4100" name="Picture 4" descr="C:\Documents and Settings\Asus\Local Settings\Temporary Internet Files\Content.IE5\Q9IOEQ2A\MC9003523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92896"/>
            <a:ext cx="2195736" cy="2448272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TI8ER0JX\MC9002326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212976"/>
            <a:ext cx="2099225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038600" cy="590465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50 bodů </a:t>
            </a:r>
          </a:p>
          <a:p>
            <a:pPr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100 bodů</a:t>
            </a:r>
          </a:p>
          <a:p>
            <a:pPr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200 bodů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83768" y="620688"/>
            <a:ext cx="4038600" cy="5505475"/>
          </a:xfrm>
        </p:spPr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Co je SOKOL?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Je v našem městě SOKOL?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Kdo je TARZAN?</a:t>
            </a:r>
            <a:endParaRPr lang="cs-CZ" dirty="0"/>
          </a:p>
        </p:txBody>
      </p:sp>
      <p:pic>
        <p:nvPicPr>
          <p:cNvPr id="5122" name="Picture 2" descr="C:\Documents and Settings\Asus\Local Settings\Temporary Internet Files\Content.IE5\JUZY2G1Z\MC900109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492896"/>
            <a:ext cx="2448272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osm úseků 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268760"/>
            <a:ext cx="4536504" cy="54005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234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OD ATÉN 1896 K LONDÝNU 2012</vt:lpstr>
      <vt:lpstr>PAŘÍŽ 1924 VIII.</vt:lpstr>
      <vt:lpstr>Snímek 4</vt:lpstr>
      <vt:lpstr>Snímek 5</vt:lpstr>
      <vt:lpstr>Snímek 6</vt:lpstr>
      <vt:lpstr>Snímek 7</vt:lpstr>
      <vt:lpstr>Snímek 8</vt:lpstr>
      <vt:lpstr>Snímek 9</vt:lpstr>
      <vt:lpstr>Náš CÍL už je o osm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12</cp:revision>
  <dcterms:created xsi:type="dcterms:W3CDTF">2012-01-09T18:10:23Z</dcterms:created>
  <dcterms:modified xsi:type="dcterms:W3CDTF">2014-08-20T17:57:42Z</dcterms:modified>
</cp:coreProperties>
</file>