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FDB71-9AB6-4CA2-B84D-1461245CEAF2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426C8-BDE7-45C5-A192-B314D73CF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Zlins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492896"/>
            <a:ext cx="7056784" cy="314590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VY_32_INOVACE_20_VLASTIVĚDA </a:t>
            </a:r>
            <a:r>
              <a:rPr lang="cs-CZ" dirty="0" smtClean="0">
                <a:solidFill>
                  <a:schemeClr val="tx1"/>
                </a:solidFill>
              </a:rPr>
              <a:t>5_ZLÍNSKÝ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ZLÍNSKÝ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00206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Zlínský kraj</a:t>
            </a:r>
            <a:endParaRPr lang="cs-CZ" sz="6600" b="1" dirty="0">
              <a:ln w="31550" cmpd="sng">
                <a:solidFill>
                  <a:srgbClr val="00206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Zlins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83568" y="1484784"/>
            <a:ext cx="8060555" cy="4635796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Zlínský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Zlín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Kroměříž</a:t>
            </a:r>
          </a:p>
          <a:p>
            <a:pPr lvl="2"/>
            <a:r>
              <a:rPr lang="cs-CZ" dirty="0" smtClean="0"/>
              <a:t>Uherské Hradiště</a:t>
            </a:r>
          </a:p>
          <a:p>
            <a:pPr lvl="2"/>
            <a:r>
              <a:rPr lang="cs-CZ" dirty="0" smtClean="0"/>
              <a:t>Vsetín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JV Morava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Dolnomoravský úval</a:t>
            </a:r>
          </a:p>
          <a:p>
            <a:pPr lvl="2"/>
            <a:r>
              <a:rPr lang="cs-CZ" dirty="0" smtClean="0"/>
              <a:t>Chřiby</a:t>
            </a:r>
          </a:p>
          <a:p>
            <a:pPr lvl="2"/>
            <a:r>
              <a:rPr lang="cs-CZ" dirty="0" smtClean="0"/>
              <a:t>Bílé Karpaty</a:t>
            </a:r>
          </a:p>
          <a:p>
            <a:pPr lvl="2"/>
            <a:r>
              <a:rPr lang="cs-CZ" dirty="0" smtClean="0"/>
              <a:t>Javorníky</a:t>
            </a:r>
          </a:p>
          <a:p>
            <a:pPr lvl="2"/>
            <a:r>
              <a:rPr lang="cs-CZ" dirty="0" smtClean="0"/>
              <a:t>Moravskoslezské Beskydy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2">
              <a:buSzPct val="100000"/>
            </a:pPr>
            <a:r>
              <a:rPr lang="cs-CZ" dirty="0" smtClean="0"/>
              <a:t>Morava s přítoky</a:t>
            </a:r>
          </a:p>
          <a:p>
            <a:pPr lvl="2">
              <a:buSzPct val="70000"/>
              <a:buFont typeface="Wingdings" pitchFamily="2" charset="2"/>
              <a:buChar char="Ø"/>
            </a:pPr>
            <a:endParaRPr lang="cs-CZ" dirty="0" smtClean="0"/>
          </a:p>
          <a:p>
            <a:pPr>
              <a:buSzPct val="70000"/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Zástupný symbol pro obsah 3" descr="2004_Zlinsky_kraj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221746" y="476672"/>
            <a:ext cx="5634222" cy="324036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7812360" y="27089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8028384" y="256490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92494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452320" y="2780928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5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3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05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05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950"/>
                            </p:stCondLst>
                            <p:childTnLst>
                              <p:par>
                                <p:cTn id="1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9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 tmFilter="0,0; .5, 1; 1, 1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002060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oves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len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brambory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vinná réva, vinice</a:t>
            </a:r>
          </a:p>
          <a:p>
            <a:pPr lvl="2"/>
            <a:r>
              <a:rPr lang="cs-CZ" dirty="0" smtClean="0"/>
              <a:t>Moravské Slovácko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pastviny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A3OHOQ91\MC9003312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124744"/>
            <a:ext cx="2269320" cy="1800200"/>
          </a:xfrm>
          <a:prstGeom prst="rect">
            <a:avLst/>
          </a:prstGeom>
          <a:noFill/>
        </p:spPr>
      </p:pic>
      <p:pic>
        <p:nvPicPr>
          <p:cNvPr id="2" name="Picture 2" descr="C:\Documents and Settings\Asus\Local Settings\Temporary Internet Files\Content.IE5\A3OHOQ91\MP900426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620688"/>
            <a:ext cx="3502162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Documents and Settings\Asus\Local Settings\Temporary Internet Files\Content.IE5\IZAMVR7H\MP900406694[1].jpg"/>
          <p:cNvPicPr>
            <a:picLocks noChangeAspect="1" noChangeArrowheads="1"/>
          </p:cNvPicPr>
          <p:nvPr/>
        </p:nvPicPr>
        <p:blipFill>
          <a:blip r:embed="rId4" cstate="print"/>
          <a:srcRect l="26653" t="1817" b="41847"/>
          <a:stretch>
            <a:fillRect/>
          </a:stretch>
        </p:blipFill>
        <p:spPr bwMode="auto">
          <a:xfrm>
            <a:off x="4067944" y="4077072"/>
            <a:ext cx="4359424" cy="2232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250"/>
                            </p:stCondLst>
                            <p:childTnLst>
                              <p:par>
                                <p:cTn id="5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25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002060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zemní plyn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ropa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stavební materiály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Zlín</a:t>
            </a:r>
          </a:p>
          <a:p>
            <a:pPr lvl="2"/>
            <a:r>
              <a:rPr lang="cs-CZ" dirty="0" smtClean="0"/>
              <a:t>obuv</a:t>
            </a:r>
          </a:p>
          <a:p>
            <a:pPr lvl="2"/>
            <a:r>
              <a:rPr lang="cs-CZ" dirty="0" smtClean="0"/>
              <a:t>strojírny</a:t>
            </a:r>
          </a:p>
          <a:p>
            <a:pPr lvl="2"/>
            <a:r>
              <a:rPr lang="cs-CZ" dirty="0" smtClean="0"/>
              <a:t>pneumatiky</a:t>
            </a:r>
          </a:p>
          <a:p>
            <a:pPr lvl="2"/>
            <a:r>
              <a:rPr lang="cs-CZ" dirty="0" smtClean="0"/>
              <a:t>dřevo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Valašské Meziříčí</a:t>
            </a:r>
          </a:p>
          <a:p>
            <a:pPr lvl="2"/>
            <a:r>
              <a:rPr lang="cs-CZ" dirty="0" smtClean="0"/>
              <a:t>sklo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GLEPAHMD\MC9000147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60648"/>
            <a:ext cx="1080120" cy="2346585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72JO5Z98\MP9004337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692696"/>
            <a:ext cx="2577480" cy="1686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3" name="Picture 5" descr="C:\Documents and Settings\Asus\Local Settings\Temporary Internet Files\Content.IE5\RFVK6TZK\MP9003852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068960"/>
            <a:ext cx="2973219" cy="21237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5" name="Picture 7" descr="C:\Documents and Settings\Asus\Local Settings\Temporary Internet Files\Content.IE5\02J247OK\MP900405400[1].jpg"/>
          <p:cNvPicPr>
            <a:picLocks noChangeAspect="1" noChangeArrowheads="1"/>
          </p:cNvPicPr>
          <p:nvPr/>
        </p:nvPicPr>
        <p:blipFill>
          <a:blip r:embed="rId5" cstate="print"/>
          <a:srcRect l="15403" t="3884" r="9691" b="14551"/>
          <a:stretch>
            <a:fillRect/>
          </a:stretch>
        </p:blipFill>
        <p:spPr bwMode="auto">
          <a:xfrm>
            <a:off x="6732240" y="2420888"/>
            <a:ext cx="2232248" cy="1736193"/>
          </a:xfrm>
          <a:prstGeom prst="rect">
            <a:avLst/>
          </a:prstGeom>
          <a:noFill/>
        </p:spPr>
      </p:pic>
      <p:pic>
        <p:nvPicPr>
          <p:cNvPr id="2057" name="Picture 9" descr="C:\Documents and Settings\Asus\Local Settings\Temporary Internet Files\Content.IE5\373A2Q34\MP900438807[1].jpg"/>
          <p:cNvPicPr>
            <a:picLocks noChangeAspect="1" noChangeArrowheads="1"/>
          </p:cNvPicPr>
          <p:nvPr/>
        </p:nvPicPr>
        <p:blipFill>
          <a:blip r:embed="rId6" cstate="print"/>
          <a:srcRect l="26088" t="13776" r="23697" b="18500"/>
          <a:stretch>
            <a:fillRect/>
          </a:stretch>
        </p:blipFill>
        <p:spPr bwMode="auto">
          <a:xfrm>
            <a:off x="6948264" y="4509120"/>
            <a:ext cx="1800200" cy="1843062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5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650"/>
                            </p:stCondLst>
                            <p:childTnLst>
                              <p:par>
                                <p:cTn id="6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50"/>
                            </p:stCondLst>
                            <p:childTnLst>
                              <p:par>
                                <p:cTn id="6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500"/>
                            </p:stCondLst>
                            <p:childTnLst>
                              <p:par>
                                <p:cTn id="8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65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b="1" dirty="0" smtClean="0">
                <a:ln w="31550" cmpd="sng">
                  <a:solidFill>
                    <a:srgbClr val="00206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dirty="0">
              <a:ln w="31550" cmpd="sng">
                <a:solidFill>
                  <a:srgbClr val="002060"/>
                </a:solidFill>
                <a:prstDash val="solid"/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Co je SKANZEN a ve kterém městě se nachází?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VYI2URY4\MC900408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1230" y="2420888"/>
            <a:ext cx="3818938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755576" y="5877272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800" dirty="0" smtClean="0">
                <a:hlinkClick r:id="rId3"/>
              </a:rPr>
              <a:t>http://www.</a:t>
            </a:r>
            <a:r>
              <a:rPr lang="cs-CZ" sz="800" dirty="0" err="1" smtClean="0">
                <a:hlinkClick r:id="rId3"/>
              </a:rPr>
              <a:t>google.cz</a:t>
            </a:r>
            <a:r>
              <a:rPr lang="cs-CZ" sz="800" dirty="0" smtClean="0">
                <a:hlinkClick r:id="rId3"/>
              </a:rPr>
              <a:t>/</a:t>
            </a:r>
            <a:r>
              <a:rPr lang="cs-CZ" sz="800" dirty="0" err="1" smtClean="0">
                <a:hlinkClick r:id="rId3"/>
              </a:rPr>
              <a:t>imghp</a:t>
            </a:r>
            <a:r>
              <a:rPr lang="cs-CZ" sz="800" dirty="0" smtClean="0">
                <a:hlinkClick r:id="rId3"/>
              </a:rPr>
              <a:t>?</a:t>
            </a:r>
            <a:r>
              <a:rPr lang="cs-CZ" sz="800" dirty="0" err="1" smtClean="0">
                <a:hlinkClick r:id="rId3"/>
              </a:rPr>
              <a:t>hl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cs</a:t>
            </a:r>
            <a:r>
              <a:rPr lang="cs-CZ" sz="800" dirty="0" smtClean="0">
                <a:hlinkClick r:id="rId3"/>
              </a:rPr>
              <a:t>&amp;</a:t>
            </a:r>
            <a:r>
              <a:rPr lang="cs-CZ" sz="800" dirty="0" err="1" smtClean="0">
                <a:hlinkClick r:id="rId3"/>
              </a:rPr>
              <a:t>tab</a:t>
            </a:r>
            <a:r>
              <a:rPr lang="cs-CZ" sz="800" dirty="0" smtClean="0">
                <a:hlinkClick r:id="rId3"/>
              </a:rPr>
              <a:t>=</a:t>
            </a:r>
            <a:r>
              <a:rPr lang="cs-CZ" sz="800" dirty="0" err="1" smtClean="0">
                <a:hlinkClick r:id="rId3"/>
              </a:rPr>
              <a:t>wi</a:t>
            </a:r>
            <a:endParaRPr lang="cs-CZ" sz="800" dirty="0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Zlínský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2013-06-08]. Dostupné z: </a:t>
            </a:r>
            <a:r>
              <a:rPr lang="cs-CZ" sz="2000" dirty="0" smtClean="0">
                <a:hlinkClick r:id="rId2"/>
              </a:rPr>
              <a:t>http://cs.wikipedia.org/wiki/Soubor:2004_Zlinsky_kraj.PNG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klipart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</a:t>
            </a:r>
            <a:r>
              <a:rPr lang="cs-CZ" sz="2000" smtClean="0"/>
              <a:t>vlastní myšlenky</a:t>
            </a:r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>
    <p:circl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106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EVROPA A SVĚT KRAJE ČR</vt:lpstr>
      <vt:lpstr>Zlínský kraj</vt:lpstr>
      <vt:lpstr>Snímek 4</vt:lpstr>
      <vt:lpstr>Snímek 5</vt:lpstr>
      <vt:lpstr>Snímek 6</vt:lpstr>
      <vt:lpstr>OTÁZKA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10</cp:revision>
  <dcterms:created xsi:type="dcterms:W3CDTF">2013-05-26T17:49:22Z</dcterms:created>
  <dcterms:modified xsi:type="dcterms:W3CDTF">2013-09-11T18:51:07Z</dcterms:modified>
</cp:coreProperties>
</file>