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C21A0-AB68-4999-9CA6-8A541FA9E7C4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A457-0D8C-4E34-98A6-09D7D2280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C21A0-AB68-4999-9CA6-8A541FA9E7C4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A457-0D8C-4E34-98A6-09D7D2280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C21A0-AB68-4999-9CA6-8A541FA9E7C4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A457-0D8C-4E34-98A6-09D7D2280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C21A0-AB68-4999-9CA6-8A541FA9E7C4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A457-0D8C-4E34-98A6-09D7D2280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C21A0-AB68-4999-9CA6-8A541FA9E7C4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A457-0D8C-4E34-98A6-09D7D2280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C21A0-AB68-4999-9CA6-8A541FA9E7C4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A457-0D8C-4E34-98A6-09D7D2280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C21A0-AB68-4999-9CA6-8A541FA9E7C4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A457-0D8C-4E34-98A6-09D7D2280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C21A0-AB68-4999-9CA6-8A541FA9E7C4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A457-0D8C-4E34-98A6-09D7D2280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C21A0-AB68-4999-9CA6-8A541FA9E7C4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A457-0D8C-4E34-98A6-09D7D2280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C21A0-AB68-4999-9CA6-8A541FA9E7C4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A457-0D8C-4E34-98A6-09D7D2280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C21A0-AB68-4999-9CA6-8A541FA9E7C4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5A457-0D8C-4E34-98A6-09D7D2280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C21A0-AB68-4999-9CA6-8A541FA9E7C4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B5A457-0D8C-4E34-98A6-09D7D2280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39552" y="188640"/>
            <a:ext cx="8064896" cy="136815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Obdélník 4"/>
          <p:cNvSpPr/>
          <p:nvPr/>
        </p:nvSpPr>
        <p:spPr>
          <a:xfrm>
            <a:off x="683568" y="1700808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b="1" dirty="0" smtClean="0"/>
              <a:t>DIGITÁLNÍ UČEBNÍ MATERIÁL: </a:t>
            </a:r>
            <a:r>
              <a:rPr lang="cs-CZ" b="1" dirty="0" smtClean="0"/>
              <a:t>VY_32_INOVACE_01_Aj7_77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39552" y="2492896"/>
          <a:ext cx="8136904" cy="3814126"/>
        </p:xfrm>
        <a:graphic>
          <a:graphicData uri="http://schemas.openxmlformats.org/drawingml/2006/table">
            <a:tbl>
              <a:tblPr bandRow="1" bandCol="1">
                <a:tableStyleId>{5940675A-B579-460E-94D1-54222C63F5DA}</a:tableStyleId>
              </a:tblPr>
              <a:tblGrid>
                <a:gridCol w="2736304"/>
                <a:gridCol w="5400600"/>
              </a:tblGrid>
              <a:tr h="737313">
                <a:tc>
                  <a:txBody>
                    <a:bodyPr/>
                    <a:lstStyle/>
                    <a:p>
                      <a:r>
                        <a:rPr lang="cs-CZ" b="1" dirty="0" smtClean="0"/>
                        <a:t>Škola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Základní škola T.G. Masaryka </a:t>
                      </a:r>
                      <a:r>
                        <a:rPr lang="cs-CZ" b="1" dirty="0" err="1" smtClean="0"/>
                        <a:t>Komárov</a:t>
                      </a:r>
                      <a:r>
                        <a:rPr lang="cs-CZ" b="1" dirty="0" smtClean="0"/>
                        <a:t>, okres Beroun</a:t>
                      </a:r>
                      <a:endParaRPr lang="cs-CZ" b="1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Jméno autora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Pavla </a:t>
                      </a:r>
                      <a:r>
                        <a:rPr lang="cs-CZ" b="1" dirty="0" err="1" smtClean="0"/>
                        <a:t>Kredbová</a:t>
                      </a:r>
                      <a:endParaRPr lang="cs-CZ" b="1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Datum vytvoření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28.4.2014</a:t>
                      </a:r>
                      <a:endParaRPr lang="cs-CZ" b="1" dirty="0"/>
                    </a:p>
                  </a:txBody>
                  <a:tcPr/>
                </a:tc>
              </a:tr>
              <a:tr h="59100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Vzdělávací obor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Anglický jazyk</a:t>
                      </a:r>
                      <a:endParaRPr lang="cs-CZ" b="1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Tématická</a:t>
                      </a:r>
                      <a:r>
                        <a:rPr lang="cs-CZ" b="1" dirty="0" smtClean="0"/>
                        <a:t> oblast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Anglický jazyk  7. ročník</a:t>
                      </a:r>
                      <a:endParaRPr lang="cs-CZ" b="1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Téma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London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620688"/>
            <a:ext cx="8701421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Anotace:</a:t>
            </a:r>
          </a:p>
          <a:p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Tento materiál slouží k představení nejznámějších </a:t>
            </a:r>
          </a:p>
          <a:p>
            <a:r>
              <a:rPr lang="cs-CZ" sz="2400" dirty="0" smtClean="0">
                <a:latin typeface="Comic Sans MS" pitchFamily="66" charset="0"/>
              </a:rPr>
              <a:t>turistických míst v Londýně.</a:t>
            </a:r>
          </a:p>
          <a:p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Je třeba, aby děti poznaly nejenom jazyk, ale také reálie </a:t>
            </a:r>
          </a:p>
          <a:p>
            <a:r>
              <a:rPr lang="cs-CZ" sz="2400" dirty="0" smtClean="0">
                <a:latin typeface="Comic Sans MS" pitchFamily="66" charset="0"/>
              </a:rPr>
              <a:t>kolébky anglického jazyka.</a:t>
            </a:r>
          </a:p>
          <a:p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Str.  4 – 12 – představení míst pomocí fotografií</a:t>
            </a:r>
          </a:p>
          <a:p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Str. 13- 15 – test jak si děti zapamatovaly daná místa – </a:t>
            </a:r>
          </a:p>
          <a:p>
            <a:r>
              <a:rPr lang="cs-CZ" sz="2400" dirty="0" smtClean="0">
                <a:latin typeface="Comic Sans MS" pitchFamily="66" charset="0"/>
              </a:rPr>
              <a:t>děti klikají na správné odpovědi pokud se trefí, název odletí</a:t>
            </a:r>
          </a:p>
          <a:p>
            <a:r>
              <a:rPr lang="cs-CZ" sz="2400" dirty="0" smtClean="0">
                <a:latin typeface="Comic Sans MS" pitchFamily="66" charset="0"/>
              </a:rPr>
              <a:t> k fotografii, pokud ne, název zmizí</a:t>
            </a:r>
            <a:endParaRPr lang="cs-CZ" sz="2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ývojový diagram: alternativní postup 3"/>
          <p:cNvSpPr/>
          <p:nvPr/>
        </p:nvSpPr>
        <p:spPr>
          <a:xfrm>
            <a:off x="539552" y="1340768"/>
            <a:ext cx="7776864" cy="468052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021309" y="2348880"/>
            <a:ext cx="691830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7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LONDON</a:t>
            </a:r>
          </a:p>
          <a:p>
            <a:pPr algn="ctr"/>
            <a:r>
              <a:rPr lang="cs-CZ" sz="72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Interesting</a:t>
            </a:r>
            <a:r>
              <a:rPr lang="cs-CZ" sz="7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cs-CZ" sz="72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places</a:t>
            </a:r>
            <a:endParaRPr lang="cs-CZ" sz="7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sz="5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The</a:t>
            </a:r>
            <a:r>
              <a:rPr lang="cs-CZ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cs-CZ" sz="5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Tower</a:t>
            </a:r>
            <a:r>
              <a:rPr lang="cs-CZ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cs-CZ" sz="5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of</a:t>
            </a:r>
            <a:r>
              <a:rPr lang="cs-CZ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London</a:t>
            </a:r>
            <a:endParaRPr lang="cs-CZ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026" name="Picture 2" descr="C:\Users\ucitel\Desktop\Anglie\DSCF093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88840"/>
            <a:ext cx="4244280" cy="3816424"/>
          </a:xfrm>
          <a:prstGeom prst="rect">
            <a:avLst/>
          </a:prstGeom>
          <a:noFill/>
        </p:spPr>
      </p:pic>
      <p:pic>
        <p:nvPicPr>
          <p:cNvPr id="1027" name="Picture 3" descr="C:\Users\ucitel\Desktop\Anglie\DSCF095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988840"/>
            <a:ext cx="4316288" cy="3816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sz="5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The</a:t>
            </a:r>
            <a:r>
              <a:rPr lang="cs-CZ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cs-CZ" sz="5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tower</a:t>
            </a:r>
            <a:r>
              <a:rPr lang="cs-CZ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cs-CZ" sz="5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bridge</a:t>
            </a:r>
            <a:endParaRPr lang="cs-CZ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2050" name="Picture 2" descr="C:\Users\ucitel\Desktop\Anglie\DSCF093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</p:spPr>
      </p:pic>
      <p:pic>
        <p:nvPicPr>
          <p:cNvPr id="2051" name="Picture 3" descr="C:\Users\ucitel\Desktop\Anglie\DSCF093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sz="6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London </a:t>
            </a:r>
            <a:r>
              <a:rPr lang="cs-CZ" sz="60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eye</a:t>
            </a:r>
            <a:endParaRPr lang="cs-CZ" sz="6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3074" name="Picture 2" descr="C:\Users\ucitel\Desktop\Anglie\DSCF098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</p:spPr>
      </p:pic>
      <p:pic>
        <p:nvPicPr>
          <p:cNvPr id="3075" name="Picture 3" descr="C:\Users\ucitel\Desktop\Anglie\DSCF096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sz="60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Big</a:t>
            </a:r>
            <a:r>
              <a:rPr lang="cs-CZ" sz="6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cs-CZ" sz="60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ben</a:t>
            </a:r>
            <a:endParaRPr lang="cs-CZ" sz="6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4098" name="Picture 2" descr="C:\Users\ucitel\Desktop\Anglie\DSCF098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</p:spPr>
      </p:pic>
      <p:pic>
        <p:nvPicPr>
          <p:cNvPr id="4099" name="Picture 3" descr="C:\Users\ucitel\Desktop\Anglie\DSCF092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sz="60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Houses</a:t>
            </a:r>
            <a:r>
              <a:rPr lang="cs-CZ" sz="6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cs-CZ" sz="60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of</a:t>
            </a:r>
            <a:r>
              <a:rPr lang="cs-CZ" sz="6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cs-CZ" sz="60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parliament</a:t>
            </a:r>
            <a:endParaRPr lang="cs-CZ" sz="6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5122" name="Picture 2" descr="C:\Users\ucitel\Desktop\Anglie\DSCF096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</p:spPr>
      </p:pic>
      <p:pic>
        <p:nvPicPr>
          <p:cNvPr id="5123" name="Picture 3" descr="C:\Users\ucitel\Desktop\Anglie\DSCF097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sz="60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Westminster</a:t>
            </a:r>
            <a:r>
              <a:rPr lang="cs-CZ" sz="6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cs-CZ" sz="60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abbey</a:t>
            </a:r>
            <a:endParaRPr lang="cs-CZ" sz="6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146" name="Picture 2" descr="C:\Users\ucitel\Desktop\Anglie\DSCF098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</p:spPr>
      </p:pic>
      <p:pic>
        <p:nvPicPr>
          <p:cNvPr id="6148" name="Picture 4" descr="C:\Users\ucitel\Desktop\Anglie\DSCF098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sz="60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Trafalgar</a:t>
            </a:r>
            <a:r>
              <a:rPr lang="cs-CZ" sz="6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square</a:t>
            </a:r>
            <a:endParaRPr lang="cs-CZ" sz="6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7170" name="Picture 2" descr="C:\Users\ucitel\Desktop\Anglie\DSCF101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</p:spPr>
      </p:pic>
      <p:pic>
        <p:nvPicPr>
          <p:cNvPr id="7171" name="Picture 3" descr="C:\Users\ucitel\Desktop\Anglie\DSCF101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sz="60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Buckingham</a:t>
            </a:r>
            <a:r>
              <a:rPr lang="cs-CZ" sz="6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cs-CZ" sz="60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palace</a:t>
            </a:r>
            <a:endParaRPr lang="cs-CZ" sz="6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8194" name="Picture 2" descr="C:\Users\ucitel\Desktop\Anglie\DSCF099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</p:spPr>
      </p:pic>
      <p:pic>
        <p:nvPicPr>
          <p:cNvPr id="8195" name="Picture 3" descr="C:\Users\ucitel\Desktop\Anglie\DSCF100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sz="60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Piccadilly</a:t>
            </a:r>
            <a:r>
              <a:rPr lang="cs-CZ" sz="6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cs-CZ" sz="60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circus</a:t>
            </a:r>
            <a:endParaRPr lang="cs-CZ" sz="6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9218" name="Picture 2" descr="C:\Users\ucitel\Desktop\Anglie\DSCF101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</p:spPr>
      </p:pic>
      <p:pic>
        <p:nvPicPr>
          <p:cNvPr id="9219" name="Picture 3" descr="C:\Users\ucitel\Desktop\Anglie\DSCF101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citel\Desktop\Anglie\DSCF09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2962988" cy="2664296"/>
          </a:xfrm>
          <a:prstGeom prst="rect">
            <a:avLst/>
          </a:prstGeom>
          <a:noFill/>
        </p:spPr>
      </p:pic>
      <p:pic>
        <p:nvPicPr>
          <p:cNvPr id="6" name="Picture 3" descr="C:\Users\ucitel\Desktop\Anglie\DSCF1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933056"/>
            <a:ext cx="3270283" cy="2452712"/>
          </a:xfrm>
          <a:prstGeom prst="rect">
            <a:avLst/>
          </a:prstGeom>
          <a:noFill/>
        </p:spPr>
      </p:pic>
      <p:sp>
        <p:nvSpPr>
          <p:cNvPr id="7" name="Zaoblený obdélník 6"/>
          <p:cNvSpPr/>
          <p:nvPr/>
        </p:nvSpPr>
        <p:spPr>
          <a:xfrm>
            <a:off x="4716016" y="260648"/>
            <a:ext cx="3600400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LONDON EYE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716016" y="1196752"/>
            <a:ext cx="3600400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WESTMINSTER ABBEY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716016" y="2132856"/>
            <a:ext cx="3600400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TOWER OF LONDON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11560" y="3861048"/>
            <a:ext cx="3600400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TRAFALGAR SQUARE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11560" y="4869160"/>
            <a:ext cx="3600400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BUCKINGHAM PALACE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11560" y="5805264"/>
            <a:ext cx="3600400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TOWER OF LONDON</a:t>
            </a:r>
            <a:endParaRPr lang="cs-CZ" sz="20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545 0.04209 L -0.45677 0.0839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" y="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385 0.03146 L 0.50399 0.17831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" y="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citel\Desktop\Anglie\DSCF1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04664"/>
            <a:ext cx="3270283" cy="2452712"/>
          </a:xfrm>
          <a:prstGeom prst="rect">
            <a:avLst/>
          </a:prstGeom>
          <a:noFill/>
        </p:spPr>
      </p:pic>
      <p:pic>
        <p:nvPicPr>
          <p:cNvPr id="6" name="Picture 2" descr="C:\Users\ucitel\Desktop\Anglie\DSCF09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789040"/>
            <a:ext cx="3466728" cy="2600046"/>
          </a:xfrm>
          <a:prstGeom prst="rect">
            <a:avLst/>
          </a:prstGeom>
          <a:noFill/>
        </p:spPr>
      </p:pic>
      <p:sp>
        <p:nvSpPr>
          <p:cNvPr id="7" name="Zaoblený obdélník 6"/>
          <p:cNvSpPr/>
          <p:nvPr/>
        </p:nvSpPr>
        <p:spPr>
          <a:xfrm>
            <a:off x="467544" y="2348880"/>
            <a:ext cx="3600400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BIG BEN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7544" y="1340768"/>
            <a:ext cx="3600400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TOWER OF LONDON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67544" y="332656"/>
            <a:ext cx="3600400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PICCADILLY CIRCUS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076056" y="3573016"/>
            <a:ext cx="3600400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TRAFAGAR SQUARE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076056" y="4653136"/>
            <a:ext cx="3600400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WESTMINSTER ABBEY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5076056" y="5661248"/>
            <a:ext cx="3600400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BUCKINGHAM PALACE</a:t>
            </a:r>
            <a:endParaRPr lang="cs-CZ" sz="20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545 0.06314 L 0.52777 0.325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" y="1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27567E-6 L -0.51962 0.18872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citel\Desktop\Anglie\DSCF09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3456384" cy="2592288"/>
          </a:xfrm>
          <a:prstGeom prst="rect">
            <a:avLst/>
          </a:prstGeom>
          <a:noFill/>
        </p:spPr>
      </p:pic>
      <p:pic>
        <p:nvPicPr>
          <p:cNvPr id="6" name="Picture 3" descr="C:\Users\ucitel\Desktop\Anglie\DSCF09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933056"/>
            <a:ext cx="3394720" cy="2546040"/>
          </a:xfrm>
          <a:prstGeom prst="rect">
            <a:avLst/>
          </a:prstGeom>
          <a:noFill/>
        </p:spPr>
      </p:pic>
      <p:sp>
        <p:nvSpPr>
          <p:cNvPr id="7" name="Zaoblený obdélník 6"/>
          <p:cNvSpPr/>
          <p:nvPr/>
        </p:nvSpPr>
        <p:spPr>
          <a:xfrm>
            <a:off x="4644008" y="260648"/>
            <a:ext cx="3744416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HOUSES OF PARLIAMENT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716016" y="1196752"/>
            <a:ext cx="3672408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LONDON EYE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788024" y="2132856"/>
            <a:ext cx="3600400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PICCADILLY CIRCUS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39552" y="3789040"/>
            <a:ext cx="3600400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TOWER BRIDGE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39552" y="4797152"/>
            <a:ext cx="3600400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BIG BEN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539552" y="5805264"/>
            <a:ext cx="3600400" cy="7200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TRAFALGAR SQUARE</a:t>
            </a:r>
            <a:endParaRPr lang="cs-CZ" sz="20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99815E-6 L -0.4684 0.1889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" y="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57262E-6 L 0.4882 0.335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" y="1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92696"/>
            <a:ext cx="23839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Zdroje:</a:t>
            </a:r>
          </a:p>
          <a:p>
            <a:r>
              <a:rPr lang="cs-CZ" sz="2400" b="1" dirty="0" smtClean="0">
                <a:latin typeface="Comic Sans MS" pitchFamily="66" charset="0"/>
              </a:rPr>
              <a:t>Archiv autorky</a:t>
            </a:r>
            <a:endParaRPr lang="cs-CZ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176</Words>
  <Application>Microsoft Office PowerPoint</Application>
  <PresentationFormat>Předvádění na obrazovce (4:3)</PresentationFormat>
  <Paragraphs>57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Snímek 2</vt:lpstr>
      <vt:lpstr>Snímek 3</vt:lpstr>
      <vt:lpstr>The Tower of London</vt:lpstr>
      <vt:lpstr>The tower bridge</vt:lpstr>
      <vt:lpstr>London eye</vt:lpstr>
      <vt:lpstr>Big ben</vt:lpstr>
      <vt:lpstr>Houses of parliament</vt:lpstr>
      <vt:lpstr>Westminster abbey</vt:lpstr>
      <vt:lpstr>Trafalgar square</vt:lpstr>
      <vt:lpstr>Buckingham palace</vt:lpstr>
      <vt:lpstr>Piccadilly circus</vt:lpstr>
      <vt:lpstr>Snímek 13</vt:lpstr>
      <vt:lpstr>Snímek 14</vt:lpstr>
      <vt:lpstr>Snímek 15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ucitel</cp:lastModifiedBy>
  <cp:revision>7</cp:revision>
  <dcterms:created xsi:type="dcterms:W3CDTF">2014-04-28T17:01:58Z</dcterms:created>
  <dcterms:modified xsi:type="dcterms:W3CDTF">2014-05-04T19:58:32Z</dcterms:modified>
</cp:coreProperties>
</file>