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74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325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077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452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472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769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437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52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86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537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331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5CBAD-781D-4293-B17A-588F738437E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1CB11-7C1B-49C5-88D5-47905439C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648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3831" y="908720"/>
            <a:ext cx="4964507" cy="792088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Smyslová soustava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ctrTitle"/>
          </p:nvPr>
        </p:nvSpPr>
        <p:spPr>
          <a:xfrm>
            <a:off x="1595186" y="1556792"/>
            <a:ext cx="5832648" cy="1080119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chemeClr val="bg1">
                    <a:lumMod val="65000"/>
                  </a:schemeClr>
                </a:solidFill>
              </a:rPr>
              <a:t>VY_32_INOVACE_06-09</a:t>
            </a:r>
            <a:endParaRPr lang="cs-CZ" sz="3600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5148684"/>
              </p:ext>
            </p:extLst>
          </p:nvPr>
        </p:nvGraphicFramePr>
        <p:xfrm>
          <a:off x="1331640" y="2924943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14135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baseline="0" dirty="0"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Smyslová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10. dubna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výkladu k vyučovací hodině Smyslová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dirty="0" smtClean="0">
                          <a:effectLst/>
                        </a:rPr>
                        <a:t>soustava.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3062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/>
              <a:t>Pomocí smyslových orgánů vnímáme podněty z okolního 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7488832" cy="72008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Ty jsou sídlem pěti smyslů: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524934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800" dirty="0" smtClean="0"/>
              <a:t>ZRAKU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8175" y="3174066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800" dirty="0" smtClean="0"/>
              <a:t>SLUCHU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8175" y="386104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800" dirty="0" smtClean="0"/>
              <a:t>ČICHU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8175" y="4509120"/>
            <a:ext cx="3009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800" dirty="0" smtClean="0"/>
              <a:t>HMATU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8175" y="5157192"/>
            <a:ext cx="3398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800" dirty="0" smtClean="0"/>
              <a:t>CHUTI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8008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008" y="260648"/>
            <a:ext cx="8928992" cy="1872208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/>
              <a:t>Podněty, které zachytí smyslové orgány, vedou nervy dále do mozku, kde se zpracovávají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519474"/>
            <a:ext cx="3434566" cy="341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21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6745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Sídlem zraku jsou oči</a:t>
            </a: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24744"/>
            <a:ext cx="4824536" cy="321510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5576" y="4398743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Pomocí nich vnímáme světlo, tvar, barvy i pohyb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44522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Asi 85 % informací vnímáme prostřednictvím zraku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4802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18948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Sídlem sluchu jsou uši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644" y="1124744"/>
            <a:ext cx="3276364" cy="32763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450912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28700" lvl="1" indent="-571500">
              <a:buFont typeface="Arial" pitchFamily="34" charset="0"/>
              <a:buChar char="•"/>
            </a:pPr>
            <a:r>
              <a:rPr lang="cs-CZ" sz="2800" dirty="0" smtClean="0"/>
              <a:t>Pomocí sluchu vnímáme zvuk nebo pohyb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183" y="5445224"/>
            <a:ext cx="8532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 Ucho dělíme na tři části: vnější, střední a  vnitřní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269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2800" b="1" dirty="0" smtClean="0"/>
              <a:t>Vnější ucho </a:t>
            </a:r>
            <a:r>
              <a:rPr lang="cs-CZ" sz="2800" dirty="0" smtClean="0"/>
              <a:t>má za úkol zachytit zvuk ušním boltcem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6203032" cy="10367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 </a:t>
            </a:r>
            <a:r>
              <a:rPr lang="cs-CZ" sz="2800" b="1" dirty="0" smtClean="0"/>
              <a:t>Střední ucho </a:t>
            </a:r>
            <a:r>
              <a:rPr lang="cs-CZ" sz="2800" dirty="0" smtClean="0"/>
              <a:t>zvuk zesiluje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9732" y="1700808"/>
            <a:ext cx="8676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2800" b="1" dirty="0" smtClean="0"/>
              <a:t>Vnitřní ucho </a:t>
            </a:r>
            <a:r>
              <a:rPr lang="cs-CZ" sz="2800" dirty="0" smtClean="0"/>
              <a:t>podnět přenáší do mozku, je zde uloženo centrum sluchu (</a:t>
            </a:r>
            <a:r>
              <a:rPr lang="cs-CZ" sz="2800" b="1" dirty="0" smtClean="0"/>
              <a:t>hlemýžď</a:t>
            </a:r>
            <a:r>
              <a:rPr lang="cs-CZ" sz="2800" dirty="0" smtClean="0"/>
              <a:t>) a </a:t>
            </a:r>
            <a:r>
              <a:rPr lang="cs-CZ" sz="2800" b="1" dirty="0" smtClean="0"/>
              <a:t>ústrojí rovnováhy </a:t>
            </a:r>
            <a:endParaRPr lang="cs-CZ" sz="28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801353"/>
            <a:ext cx="4818112" cy="361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424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458097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Sídlem čichu je nos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04428"/>
            <a:ext cx="4140216" cy="387530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99592" y="4974648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Umožňuje nám rozeznávat různé pachy a vůně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0396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088" y="548680"/>
            <a:ext cx="8280920" cy="1800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Sídlem hmatu jsou především ruce, ale celá kůže reaguje na dotyk, chlad, bolest, teplo, tlak …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839" y="1916832"/>
            <a:ext cx="2592288" cy="396194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2088" y="2697475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V kůži jsou rozmístěna hmatová tělíska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8196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Sídlem chuti je jazyk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4437112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Ten pomocí chuťových pohárků rozezná čtyři chutě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078065"/>
            <a:ext cx="3284984" cy="306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630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sladkou</a:t>
            </a: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60648"/>
            <a:ext cx="1728192" cy="213728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827247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kyselou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9828" y="1801118"/>
            <a:ext cx="1968236" cy="24608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37692" y="3116919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slanou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098872"/>
            <a:ext cx="1540363" cy="192592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11560" y="4581128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hořkou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2502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Pokud je některých ze smyslů silně poškozen, většinou se funkce některého z dalších posílí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46132"/>
            <a:ext cx="604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Např. u nevidomých lidí hmat – ti používají ke čtení Braillovo písmo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5991" y="1587696"/>
            <a:ext cx="2609088" cy="3657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4437112"/>
            <a:ext cx="4608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Zkuste vymyslet další podobné příklady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5990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44824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Soubor:Anatomy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Human</a:t>
            </a:r>
            <a:r>
              <a:rPr lang="cs-CZ" dirty="0"/>
              <a:t> </a:t>
            </a:r>
            <a:r>
              <a:rPr lang="cs-CZ" dirty="0" err="1"/>
              <a:t>Ear</a:t>
            </a:r>
            <a:r>
              <a:rPr lang="cs-CZ" dirty="0"/>
              <a:t> </a:t>
            </a:r>
            <a:r>
              <a:rPr lang="cs-CZ" dirty="0" err="1"/>
              <a:t>cs.svg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2011-04-10].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Soubor:Anatomy_of_the_Human_Ear_cs.svg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Autor: </a:t>
            </a:r>
            <a:r>
              <a:rPr lang="cs-CZ" dirty="0" err="1"/>
              <a:t>Chittka</a:t>
            </a:r>
            <a:r>
              <a:rPr lang="cs-CZ" dirty="0"/>
              <a:t> L, </a:t>
            </a:r>
            <a:r>
              <a:rPr lang="cs-CZ" dirty="0" err="1"/>
              <a:t>Brockmann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Licence: By-</a:t>
            </a:r>
            <a:r>
              <a:rPr lang="cs-CZ" dirty="0" err="1"/>
              <a:t>sa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2011-04-10]. </a:t>
            </a:r>
            <a:r>
              <a:rPr lang="cs-CZ" dirty="0"/>
              <a:t>Dostupné z WWW: &lt;http://creativecommons.org/</a:t>
            </a:r>
            <a:r>
              <a:rPr lang="cs-CZ" dirty="0" err="1"/>
              <a:t>licenses</a:t>
            </a:r>
            <a:r>
              <a:rPr lang="cs-CZ" dirty="0"/>
              <a:t>/by-</a:t>
            </a:r>
            <a:r>
              <a:rPr lang="cs-CZ" dirty="0" err="1"/>
              <a:t>sa</a:t>
            </a:r>
            <a:r>
              <a:rPr lang="cs-CZ" dirty="0"/>
              <a:t>/2.5/</a:t>
            </a:r>
            <a:r>
              <a:rPr lang="cs-CZ" dirty="0" err="1"/>
              <a:t>deed.cs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/>
              <a:t>Použité obrázky: www.office.microsoft.com [online]. c2011 [cit. </a:t>
            </a:r>
            <a:r>
              <a:rPr lang="cs-CZ" dirty="0" smtClean="0"/>
              <a:t>2011-04-08]. </a:t>
            </a:r>
            <a:endParaRPr lang="cs-CZ" dirty="0"/>
          </a:p>
        </p:txBody>
      </p:sp>
      <p:sp>
        <p:nvSpPr>
          <p:cNvPr id="3" name="TextovéPole 3"/>
          <p:cNvSpPr txBox="1"/>
          <p:nvPr/>
        </p:nvSpPr>
        <p:spPr>
          <a:xfrm>
            <a:off x="540443" y="644495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MATYÁŠEK, CSC., RNDr. Jiří; ŠTIKOVÁ, Mgr. Věra; TRNA, CSC., Doc. RNDr. Josef. </a:t>
            </a:r>
            <a:r>
              <a:rPr lang="cs-CZ" i="1" dirty="0"/>
              <a:t>Přírodověda 5 : učebnice pro 5. ročník základní školy Člověk a jeho svět</a:t>
            </a:r>
            <a:r>
              <a:rPr lang="cs-CZ" dirty="0"/>
              <a:t>. 1. Brno : Nová škola s.r.o., 2006. 88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35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291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VY_32_INOVACE_06-09</vt:lpstr>
      <vt:lpstr>Pomocí smyslových orgánů vnímáme podněty z okolního světa</vt:lpstr>
      <vt:lpstr>Podněty, které zachytí smyslové orgány, vedou nervy dále do mozku, kde se zpracovávají</vt:lpstr>
      <vt:lpstr>Prezentace aplikace PowerPoint</vt:lpstr>
      <vt:lpstr>Prezentace aplikace PowerPoint</vt:lpstr>
      <vt:lpstr>Vnější ucho má za úkol zachytit zvuk ušním boltcem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VY_32_INOVACE_06_09</dc:title>
  <dc:creator>Dana Málková</dc:creator>
  <cp:lastModifiedBy>Petr Chvojka</cp:lastModifiedBy>
  <cp:revision>17</cp:revision>
  <dcterms:created xsi:type="dcterms:W3CDTF">2011-11-09T17:05:51Z</dcterms:created>
  <dcterms:modified xsi:type="dcterms:W3CDTF">2012-04-11T14:14:00Z</dcterms:modified>
</cp:coreProperties>
</file>