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sldIdLst>
    <p:sldId id="256" r:id="rId2"/>
    <p:sldId id="257" r:id="rId3"/>
    <p:sldId id="261" r:id="rId4"/>
    <p:sldId id="258" r:id="rId5"/>
    <p:sldId id="263" r:id="rId6"/>
    <p:sldId id="262" r:id="rId7"/>
    <p:sldId id="264" r:id="rId8"/>
    <p:sldId id="265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81" d="100"/>
          <a:sy n="81" d="100"/>
        </p:scale>
        <p:origin x="-384" y="-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B70A87-5A5B-4552-A5EE-51FC4ED5F67D}" type="datetimeFigureOut">
              <a:rPr lang="cs-CZ" smtClean="0"/>
              <a:t>30.8.2014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6F32F6-39F9-4522-BF63-B9C7C0533B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186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30.8.2014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30.8.2014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30.8.2014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30.8.2014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30.8.2014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30.8.2014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30.8.2014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30.8.2014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30.8.2014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30.8.2014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30.8.2014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1D29385E-5342-4074-B21B-5568296DFC37}" type="datetimeFigureOut">
              <a:rPr lang="cs-CZ" smtClean="0"/>
              <a:t>30.8.2014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21.jpeg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static/uploads/photo/2012/04/26/09/06/old-41888_640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0263687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VY_12_INOVACE_308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/>
                        <a:t>Anglický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Adjectives</a:t>
                      </a:r>
                      <a:r>
                        <a:rPr lang="cs-CZ" sz="1400" baseline="0" dirty="0" smtClean="0"/>
                        <a:t> ( přídavná jména )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Seznámení s přídavnými</a:t>
                      </a:r>
                      <a:r>
                        <a:rPr lang="cs-CZ" sz="1400" baseline="0" dirty="0" smtClean="0"/>
                        <a:t> jmény a jejich protiklady</a:t>
                      </a:r>
                      <a:r>
                        <a:rPr lang="cs-CZ" sz="1400" dirty="0" smtClean="0"/>
                        <a:t>,</a:t>
                      </a:r>
                      <a:r>
                        <a:rPr lang="cs-CZ" sz="1400" baseline="0" dirty="0" smtClean="0"/>
                        <a:t> jejich výslovnost a psaní, český </a:t>
                      </a:r>
                      <a:r>
                        <a:rPr lang="cs-CZ" sz="1400" baseline="0" smtClean="0"/>
                        <a:t>význam slov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25.3.2013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21.6.2013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80128" y="692696"/>
            <a:ext cx="7383753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8800" b="1" cap="all" dirty="0" err="1" smtClean="0">
                <a:ln w="0"/>
                <a:solidFill>
                  <a:schemeClr val="accent2"/>
                </a:solidFill>
                <a:effectLst>
                  <a:reflection blurRad="12700" stA="50000" endPos="50000" dist="5000" dir="5400000" sy="-100000" rotWithShape="0"/>
                </a:effectLst>
              </a:rPr>
              <a:t>adjective</a:t>
            </a:r>
            <a:r>
              <a:rPr lang="cs-CZ" sz="8800" b="1" cap="all" spc="0" dirty="0" err="1" smtClean="0">
                <a:ln w="0"/>
                <a:solidFill>
                  <a:schemeClr val="accent2"/>
                </a:solidFill>
                <a:effectLst>
                  <a:reflection blurRad="12700" stA="50000" endPos="50000" dist="5000" dir="5400000" sy="-100000" rotWithShape="0"/>
                </a:effectLst>
              </a:rPr>
              <a:t>s</a:t>
            </a:r>
            <a:endParaRPr lang="cs-CZ" sz="8800" b="1" cap="all" spc="0" dirty="0">
              <a:ln w="0"/>
              <a:solidFill>
                <a:schemeClr val="accent2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139952" y="5061083"/>
            <a:ext cx="43924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     [</a:t>
            </a:r>
            <a:r>
              <a:rPr lang="cs-CZ" sz="5400" dirty="0" err="1" smtClean="0">
                <a:latin typeface="Times New Roman" pitchFamily="18" charset="0"/>
                <a:cs typeface="Times New Roman" pitchFamily="18" charset="0"/>
              </a:rPr>
              <a:t>ɘdžektivz</a:t>
            </a:r>
            <a:r>
              <a:rPr lang="cs-CZ" sz="5400" dirty="0" smtClean="0"/>
              <a:t>]</a:t>
            </a:r>
            <a:endParaRPr lang="cs-CZ" sz="5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73469" y="2997129"/>
            <a:ext cx="45940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4400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Přídavná jména</a:t>
            </a:r>
            <a:endParaRPr lang="cs-CZ" sz="4400" dirty="0">
              <a:solidFill>
                <a:schemeClr val="accent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5522748"/>
            <a:ext cx="368311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Říkej český překlad slov </a:t>
            </a:r>
            <a:endParaRPr lang="cs-CZ" sz="3200" b="1" dirty="0"/>
          </a:p>
        </p:txBody>
      </p:sp>
      <p:sp>
        <p:nvSpPr>
          <p:cNvPr id="6" name="Šipka dolů 5"/>
          <p:cNvSpPr/>
          <p:nvPr/>
        </p:nvSpPr>
        <p:spPr>
          <a:xfrm>
            <a:off x="3131840" y="5805264"/>
            <a:ext cx="360040" cy="720080"/>
          </a:xfrm>
          <a:prstGeom prst="downArrow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2896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6" descr="C:\Users\uživatel\AppData\Local\Microsoft\Windows\Temporary Internet Files\Content.IE5\FALRZELV\MP9004393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8164" y="3106686"/>
            <a:ext cx="2322108" cy="3496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51520" y="4854901"/>
            <a:ext cx="1512168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/>
              <a:t>o</a:t>
            </a:r>
            <a:r>
              <a:rPr lang="cs-CZ" sz="4400" b="1" dirty="0" err="1" smtClean="0"/>
              <a:t>ld</a:t>
            </a:r>
            <a:endParaRPr lang="cs-CZ" sz="4400" b="1" dirty="0" smtClean="0"/>
          </a:p>
          <a:p>
            <a:r>
              <a:rPr lang="cs-CZ" sz="3200" dirty="0" smtClean="0"/>
              <a:t>[</a:t>
            </a:r>
            <a:r>
              <a:rPr lang="cs-CZ" sz="3200" dirty="0" err="1" smtClean="0"/>
              <a:t>ould</a:t>
            </a:r>
            <a:r>
              <a:rPr lang="cs-CZ" sz="3200" dirty="0" smtClean="0"/>
              <a:t>]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020272" y="4854901"/>
            <a:ext cx="212372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 </a:t>
            </a:r>
            <a:r>
              <a:rPr lang="cs-CZ" sz="4400" b="1" dirty="0" err="1" smtClean="0"/>
              <a:t>young</a:t>
            </a:r>
            <a:endParaRPr lang="cs-CZ" sz="4400" b="1" dirty="0" smtClean="0"/>
          </a:p>
          <a:p>
            <a:r>
              <a:rPr lang="cs-CZ" sz="4400" b="1" dirty="0"/>
              <a:t> </a:t>
            </a:r>
            <a:r>
              <a:rPr lang="cs-CZ" sz="4400" b="1" dirty="0" smtClean="0"/>
              <a:t> </a:t>
            </a:r>
            <a:r>
              <a:rPr lang="cs-CZ" sz="3200" dirty="0" smtClean="0"/>
              <a:t>[</a:t>
            </a:r>
            <a:r>
              <a:rPr lang="cs-CZ" sz="3200" dirty="0" err="1" smtClean="0"/>
              <a:t>ja</a:t>
            </a:r>
            <a:r>
              <a:rPr lang="el-GR" sz="3200" dirty="0"/>
              <a:t>η</a:t>
            </a:r>
            <a:r>
              <a:rPr lang="cs-CZ" sz="3200" dirty="0" smtClean="0"/>
              <a:t>]</a:t>
            </a:r>
            <a:endParaRPr lang="cs-CZ" sz="3200" dirty="0"/>
          </a:p>
          <a:p>
            <a:endParaRPr lang="cs-CZ" sz="4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56496" y="283250"/>
            <a:ext cx="1607591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/>
              <a:t>old</a:t>
            </a:r>
            <a:endParaRPr lang="cs-CZ" sz="4400" b="1" dirty="0"/>
          </a:p>
          <a:p>
            <a:r>
              <a:rPr lang="cs-CZ" sz="2400" dirty="0"/>
              <a:t>[</a:t>
            </a:r>
            <a:r>
              <a:rPr lang="cs-CZ" sz="2400" dirty="0" err="1"/>
              <a:t>ould</a:t>
            </a:r>
            <a:r>
              <a:rPr lang="cs-CZ" dirty="0"/>
              <a:t>]</a:t>
            </a:r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478363" y="32503"/>
            <a:ext cx="302433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/>
              <a:t>n</a:t>
            </a:r>
            <a:r>
              <a:rPr lang="cs-CZ" sz="4400" b="1" dirty="0" err="1" smtClean="0"/>
              <a:t>ew</a:t>
            </a:r>
            <a:r>
              <a:rPr lang="cs-CZ" sz="4400" dirty="0" smtClean="0"/>
              <a:t> </a:t>
            </a:r>
            <a:r>
              <a:rPr lang="cs-CZ" sz="2400" dirty="0" smtClean="0"/>
              <a:t>[</a:t>
            </a:r>
            <a:r>
              <a:rPr lang="cs-CZ" sz="2400" dirty="0" err="1" smtClean="0"/>
              <a:t>nju</a:t>
            </a:r>
            <a:r>
              <a:rPr lang="cs-CZ" sz="2400" dirty="0" smtClean="0"/>
              <a:t>:]</a:t>
            </a:r>
            <a:endParaRPr lang="cs-CZ" sz="2400" dirty="0"/>
          </a:p>
          <a:p>
            <a:endParaRPr lang="cs-CZ" sz="4400" dirty="0"/>
          </a:p>
        </p:txBody>
      </p:sp>
      <p:sp>
        <p:nvSpPr>
          <p:cNvPr id="3" name="Obousměrná vodorovná šipka 2"/>
          <p:cNvSpPr/>
          <p:nvPr/>
        </p:nvSpPr>
        <p:spPr>
          <a:xfrm>
            <a:off x="3923926" y="1763812"/>
            <a:ext cx="1224137" cy="585067"/>
          </a:xfrm>
          <a:prstGeom prst="leftRightArrow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5" name="Picture 3" descr="C:\Users\uživatel\AppData\Local\Microsoft\Windows\Temporary Internet Files\Content.IE5\M96NF4NN\MC90044173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8672" y="399473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http://pixabay.com/static/uploads/photo/2012/04/26/09/06/old-41888_640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74684"/>
            <a:ext cx="2751475" cy="171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uživatel\AppData\Local\Microsoft\Windows\Temporary Internet Files\Content.IE5\71HE1B6J\MP90044829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8454" y="3156243"/>
            <a:ext cx="22860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ousměrná vodorovná šipka 13"/>
          <p:cNvSpPr/>
          <p:nvPr/>
        </p:nvSpPr>
        <p:spPr>
          <a:xfrm>
            <a:off x="3956159" y="3717033"/>
            <a:ext cx="983818" cy="432048"/>
          </a:xfrm>
          <a:prstGeom prst="leftRightArrow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1988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uživatel\AppData\Local\Microsoft\Windows\Temporary Internet Files\Content.IE5\0G7WEV0H\MC9000787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644" y="188640"/>
            <a:ext cx="2633196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0" y="5301208"/>
            <a:ext cx="3419872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/>
              <a:t>s</a:t>
            </a:r>
            <a:r>
              <a:rPr lang="cs-CZ" sz="4400" b="1" dirty="0" err="1" smtClean="0"/>
              <a:t>hort</a:t>
            </a:r>
            <a:r>
              <a:rPr lang="cs-CZ" sz="4400" b="1" dirty="0" smtClean="0"/>
              <a:t>      </a:t>
            </a:r>
            <a:r>
              <a:rPr lang="cs-CZ" sz="4400" b="1" dirty="0" err="1" smtClean="0"/>
              <a:t>tall</a:t>
            </a:r>
            <a:endParaRPr lang="cs-CZ" sz="4400" b="1" dirty="0" smtClean="0"/>
          </a:p>
          <a:p>
            <a:r>
              <a:rPr lang="cs-CZ" sz="4400" b="1" dirty="0" smtClean="0"/>
              <a:t> </a:t>
            </a:r>
            <a:r>
              <a:rPr lang="cs-CZ" sz="3200" dirty="0" smtClean="0"/>
              <a:t>[</a:t>
            </a:r>
            <a:r>
              <a:rPr lang="cs-CZ" sz="3200" dirty="0" err="1" smtClean="0"/>
              <a:t>šo:t</a:t>
            </a:r>
            <a:r>
              <a:rPr lang="cs-CZ" sz="3200" dirty="0" smtClean="0"/>
              <a:t>]          [</a:t>
            </a:r>
            <a:r>
              <a:rPr lang="cs-CZ" sz="3200" dirty="0" err="1" smtClean="0"/>
              <a:t>to:l</a:t>
            </a:r>
            <a:r>
              <a:rPr lang="cs-CZ" sz="3200" dirty="0" smtClean="0"/>
              <a:t>]</a:t>
            </a:r>
            <a:endParaRPr lang="cs-CZ" sz="3200" dirty="0"/>
          </a:p>
          <a:p>
            <a:endParaRPr lang="cs-CZ" sz="3200" dirty="0"/>
          </a:p>
          <a:p>
            <a:endParaRPr lang="cs-CZ" sz="4400" b="1" dirty="0"/>
          </a:p>
        </p:txBody>
      </p:sp>
      <p:pic>
        <p:nvPicPr>
          <p:cNvPr id="3075" name="Picture 3" descr="C:\Users\uživatel\AppData\Local\Microsoft\Windows\Temporary Internet Files\Content.IE5\FALRZELV\MC9000570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04664"/>
            <a:ext cx="1993693" cy="5006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uživatel\AppData\Local\Microsoft\Windows\Temporary Internet Files\Content.IE5\FALRZELV\MC90035117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8472" y="3028955"/>
            <a:ext cx="2232248" cy="2239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660232" y="5411440"/>
            <a:ext cx="223224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  </a:t>
            </a:r>
            <a:r>
              <a:rPr lang="cs-CZ" sz="4400" b="1" dirty="0" err="1" smtClean="0"/>
              <a:t>short</a:t>
            </a:r>
            <a:endParaRPr lang="cs-CZ" sz="4400" b="1" dirty="0" smtClean="0"/>
          </a:p>
          <a:p>
            <a:r>
              <a:rPr lang="cs-CZ" sz="4400" b="1" dirty="0"/>
              <a:t> </a:t>
            </a:r>
            <a:r>
              <a:rPr lang="cs-CZ" sz="4400" b="1" dirty="0" smtClean="0"/>
              <a:t>   </a:t>
            </a:r>
            <a:r>
              <a:rPr lang="cs-CZ" sz="3200" dirty="0" smtClean="0"/>
              <a:t>[</a:t>
            </a:r>
            <a:r>
              <a:rPr lang="cs-CZ" sz="3200" dirty="0" err="1"/>
              <a:t>šo:t</a:t>
            </a:r>
            <a:r>
              <a:rPr lang="cs-CZ" sz="3200" dirty="0"/>
              <a:t>]</a:t>
            </a:r>
            <a:r>
              <a:rPr lang="cs-CZ" sz="3200" b="1" dirty="0" smtClean="0"/>
              <a:t> 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11960" y="5301208"/>
            <a:ext cx="2304256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    long</a:t>
            </a:r>
            <a:endParaRPr lang="cs-CZ" sz="4400" b="1" dirty="0"/>
          </a:p>
          <a:p>
            <a:r>
              <a:rPr lang="cs-CZ" sz="3200" b="1" dirty="0" smtClean="0"/>
              <a:t>      [ </a:t>
            </a:r>
            <a:r>
              <a:rPr lang="cs-CZ" sz="3200" b="1" dirty="0" err="1" smtClean="0"/>
              <a:t>lo</a:t>
            </a:r>
            <a:r>
              <a:rPr lang="el-GR" sz="3200" b="1" dirty="0" smtClean="0"/>
              <a:t>η]</a:t>
            </a:r>
            <a:endParaRPr lang="cs-CZ" sz="3200" b="1" dirty="0"/>
          </a:p>
        </p:txBody>
      </p:sp>
      <p:sp>
        <p:nvSpPr>
          <p:cNvPr id="2" name="Obousměrná vodorovná šipka 1"/>
          <p:cNvSpPr/>
          <p:nvPr/>
        </p:nvSpPr>
        <p:spPr>
          <a:xfrm>
            <a:off x="1187624" y="4005064"/>
            <a:ext cx="864096" cy="432048"/>
          </a:xfrm>
          <a:prstGeom prst="leftRightArrow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ousměrná vodorovná šipka 8"/>
          <p:cNvSpPr/>
          <p:nvPr/>
        </p:nvSpPr>
        <p:spPr>
          <a:xfrm>
            <a:off x="6349669" y="3487462"/>
            <a:ext cx="864096" cy="432048"/>
          </a:xfrm>
          <a:prstGeom prst="leftRightArrow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017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ree"/>
          <p:cNvSpPr>
            <a:spLocks noEditPoints="1" noChangeArrowheads="1"/>
          </p:cNvSpPr>
          <p:nvPr/>
        </p:nvSpPr>
        <p:spPr bwMode="auto">
          <a:xfrm>
            <a:off x="467544" y="188640"/>
            <a:ext cx="2232248" cy="504056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Tree"/>
          <p:cNvSpPr>
            <a:spLocks noEditPoints="1" noChangeArrowheads="1"/>
          </p:cNvSpPr>
          <p:nvPr/>
        </p:nvSpPr>
        <p:spPr bwMode="auto">
          <a:xfrm>
            <a:off x="2555776" y="188640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60238" y="5363379"/>
            <a:ext cx="288032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      big</a:t>
            </a:r>
          </a:p>
          <a:p>
            <a:r>
              <a:rPr lang="cs-CZ" sz="4400" dirty="0"/>
              <a:t> </a:t>
            </a:r>
            <a:r>
              <a:rPr lang="cs-CZ" sz="4400" dirty="0" smtClean="0"/>
              <a:t>     </a:t>
            </a:r>
            <a:r>
              <a:rPr lang="cs-CZ" sz="3200" dirty="0" smtClean="0"/>
              <a:t>[big]</a:t>
            </a:r>
            <a:endParaRPr lang="cs-CZ" sz="3200" dirty="0"/>
          </a:p>
          <a:p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55776" y="2348880"/>
            <a:ext cx="180975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</a:t>
            </a:r>
            <a:r>
              <a:rPr lang="cs-CZ" sz="4400" dirty="0" err="1" smtClean="0"/>
              <a:t>small</a:t>
            </a:r>
            <a:endParaRPr lang="cs-CZ" sz="4400" dirty="0" smtClean="0"/>
          </a:p>
          <a:p>
            <a:r>
              <a:rPr lang="cs-CZ" sz="3200" dirty="0" smtClean="0"/>
              <a:t>  [</a:t>
            </a:r>
            <a:r>
              <a:rPr lang="cs-CZ" sz="3200" dirty="0" err="1" smtClean="0"/>
              <a:t>smo:l</a:t>
            </a:r>
            <a:r>
              <a:rPr lang="cs-CZ" sz="3200" dirty="0" smtClean="0"/>
              <a:t>]</a:t>
            </a:r>
            <a:endParaRPr lang="cs-CZ" sz="3200" dirty="0"/>
          </a:p>
          <a:p>
            <a:endParaRPr lang="cs-CZ" sz="4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24128" y="1837245"/>
            <a:ext cx="2526784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/>
              <a:t> </a:t>
            </a:r>
            <a:r>
              <a:rPr lang="cs-CZ" sz="4400" dirty="0" smtClean="0"/>
              <a:t> </a:t>
            </a:r>
            <a:r>
              <a:rPr lang="cs-CZ" sz="4400" dirty="0" err="1" smtClean="0"/>
              <a:t>narrow</a:t>
            </a:r>
            <a:endParaRPr lang="cs-CZ" sz="4400" dirty="0" smtClean="0"/>
          </a:p>
          <a:p>
            <a:r>
              <a:rPr lang="cs-CZ" sz="3200" dirty="0" smtClean="0"/>
              <a:t>    [</a:t>
            </a:r>
            <a:r>
              <a:rPr lang="cs-CZ" sz="3200" dirty="0" err="1" smtClean="0"/>
              <a:t>ner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ɘu</a:t>
            </a:r>
            <a:r>
              <a:rPr lang="cs-CZ" sz="3200" dirty="0" smtClean="0"/>
              <a:t>]</a:t>
            </a:r>
            <a:endParaRPr lang="cs-CZ" sz="3200" dirty="0"/>
          </a:p>
          <a:p>
            <a:endParaRPr lang="cs-CZ" sz="4400" dirty="0"/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20072" y="5445224"/>
            <a:ext cx="360040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       </a:t>
            </a:r>
            <a:r>
              <a:rPr lang="cs-CZ" sz="4400" dirty="0" err="1" smtClean="0"/>
              <a:t>wide</a:t>
            </a:r>
            <a:endParaRPr lang="cs-CZ" sz="4400" dirty="0"/>
          </a:p>
          <a:p>
            <a:r>
              <a:rPr lang="cs-CZ" sz="4400" dirty="0" smtClean="0"/>
              <a:t>        </a:t>
            </a:r>
            <a:r>
              <a:rPr lang="cs-CZ" sz="3200" dirty="0" smtClean="0"/>
              <a:t>[</a:t>
            </a:r>
            <a:r>
              <a:rPr lang="cs-CZ" sz="3200" dirty="0" err="1" smtClean="0"/>
              <a:t>uaid</a:t>
            </a:r>
            <a:r>
              <a:rPr lang="cs-CZ" sz="3200" dirty="0" smtClean="0"/>
              <a:t>]</a:t>
            </a:r>
            <a:endParaRPr lang="cs-CZ" sz="3200" dirty="0"/>
          </a:p>
          <a:p>
            <a:endParaRPr lang="cs-CZ" sz="4400" dirty="0"/>
          </a:p>
        </p:txBody>
      </p:sp>
      <p:sp>
        <p:nvSpPr>
          <p:cNvPr id="2" name="Obousměrná vodorovná šipka 1"/>
          <p:cNvSpPr/>
          <p:nvPr/>
        </p:nvSpPr>
        <p:spPr>
          <a:xfrm>
            <a:off x="2051720" y="404664"/>
            <a:ext cx="792088" cy="432048"/>
          </a:xfrm>
          <a:prstGeom prst="leftRightArrow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ousměrná vodorovná šipka 10"/>
          <p:cNvSpPr/>
          <p:nvPr/>
        </p:nvSpPr>
        <p:spPr>
          <a:xfrm rot="5400000">
            <a:off x="7777486" y="2216535"/>
            <a:ext cx="946851" cy="510561"/>
          </a:xfrm>
          <a:prstGeom prst="leftRightArrow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uživatel\AppData\Local\Microsoft\Windows\Temporary Internet Files\Content.IE5\3A9WNVSX\MC90043478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0981" y="2881890"/>
            <a:ext cx="3146534" cy="3146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uživatel\AppData\Local\Microsoft\Windows\Temporary Internet Files\Content.IE5\3A9WNVSX\MC90043478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9840" y="-129061"/>
            <a:ext cx="1040864" cy="2601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512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uživatel\AppData\Local\Microsoft\Windows\Temporary Internet Files\Content.IE5\FALRZELV\MP90043048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2204864" cy="2204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uživatel\AppData\Local\Microsoft\Windows\Temporary Internet Files\Content.IE5\FALRZELV\MP90040885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149080"/>
            <a:ext cx="230425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27784" y="188640"/>
            <a:ext cx="2376264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/>
              <a:t>d</a:t>
            </a:r>
            <a:r>
              <a:rPr lang="cs-CZ" sz="4400" dirty="0" err="1" smtClean="0"/>
              <a:t>irty</a:t>
            </a:r>
            <a:endParaRPr lang="cs-CZ" sz="4400" dirty="0" smtClean="0"/>
          </a:p>
          <a:p>
            <a:r>
              <a:rPr lang="cs-CZ" sz="3200" dirty="0" smtClean="0"/>
              <a:t>[</a:t>
            </a:r>
            <a:r>
              <a:rPr lang="cs-CZ" sz="3200" dirty="0" err="1" smtClean="0"/>
              <a:t>d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ɘ:ty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]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43808" y="4149080"/>
            <a:ext cx="2160240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/>
              <a:t>clean</a:t>
            </a:r>
            <a:endParaRPr lang="cs-CZ" sz="4400" dirty="0"/>
          </a:p>
          <a:p>
            <a:r>
              <a:rPr lang="cs-CZ" sz="3200" dirty="0" smtClean="0"/>
              <a:t>[</a:t>
            </a:r>
            <a:r>
              <a:rPr lang="cs-CZ" sz="3200" dirty="0" err="1" smtClean="0"/>
              <a:t>kli:n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]</a:t>
            </a:r>
            <a:endParaRPr lang="cs-CZ" sz="3200" dirty="0"/>
          </a:p>
          <a:p>
            <a:endParaRPr lang="cs-CZ" dirty="0"/>
          </a:p>
        </p:txBody>
      </p:sp>
      <p:pic>
        <p:nvPicPr>
          <p:cNvPr id="5125" name="Picture 5" descr="C:\Users\uživatel\AppData\Local\Microsoft\Windows\Temporary Internet Files\Content.IE5\H8O0BMPB\MC9004361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0975" y="716"/>
            <a:ext cx="2263513" cy="1755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589391" y="521630"/>
            <a:ext cx="1548172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/>
              <a:t>ugly</a:t>
            </a:r>
            <a:endParaRPr lang="cs-CZ" sz="4400" dirty="0"/>
          </a:p>
          <a:p>
            <a:r>
              <a:rPr lang="cs-CZ" sz="3200" dirty="0" smtClean="0"/>
              <a:t>[</a:t>
            </a:r>
            <a:r>
              <a:rPr lang="cs-CZ" sz="3200" dirty="0" err="1" smtClean="0"/>
              <a:t>agly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]</a:t>
            </a:r>
            <a:endParaRPr lang="cs-CZ" sz="3200" dirty="0"/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48957" y="5328246"/>
            <a:ext cx="2795451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/>
              <a:t>pretty</a:t>
            </a:r>
            <a:endParaRPr lang="cs-CZ" sz="4400" dirty="0"/>
          </a:p>
          <a:p>
            <a:r>
              <a:rPr lang="cs-CZ" sz="3200" dirty="0" smtClean="0"/>
              <a:t>[</a:t>
            </a:r>
            <a:r>
              <a:rPr lang="cs-CZ" sz="3200" dirty="0" err="1" smtClean="0"/>
              <a:t>pri:ty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]</a:t>
            </a:r>
            <a:endParaRPr lang="cs-CZ" sz="3200" dirty="0"/>
          </a:p>
          <a:p>
            <a:endParaRPr lang="cs-CZ" dirty="0"/>
          </a:p>
        </p:txBody>
      </p:sp>
      <p:sp>
        <p:nvSpPr>
          <p:cNvPr id="2" name="Obousměrná vodorovná šipka 1"/>
          <p:cNvSpPr/>
          <p:nvPr/>
        </p:nvSpPr>
        <p:spPr>
          <a:xfrm rot="5400000">
            <a:off x="611560" y="2877008"/>
            <a:ext cx="1440160" cy="720080"/>
          </a:xfrm>
          <a:prstGeom prst="leftRightArrow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ousměrná vodorovná šipka 10"/>
          <p:cNvSpPr/>
          <p:nvPr/>
        </p:nvSpPr>
        <p:spPr>
          <a:xfrm rot="5400000">
            <a:off x="6020236" y="1983442"/>
            <a:ext cx="908720" cy="348811"/>
          </a:xfrm>
          <a:prstGeom prst="leftRightArrow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uživatel\AppData\Local\Microsoft\Windows\Temporary Internet Files\Content.IE5\71HE1B6J\MP90044225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0975" y="2727811"/>
            <a:ext cx="2087724" cy="1391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838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uživatel\AppData\Local\Microsoft\Windows\Temporary Internet Files\Content.IE5\H8O0BMPB\MC9000370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904" y="0"/>
            <a:ext cx="2323265" cy="1932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11560" y="1932062"/>
            <a:ext cx="2050967" cy="1261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dirty="0" smtClean="0"/>
              <a:t>fat</a:t>
            </a:r>
            <a:endParaRPr lang="cs-CZ" sz="4400" b="1" dirty="0"/>
          </a:p>
          <a:p>
            <a:r>
              <a:rPr lang="cs-CZ" sz="3200" dirty="0" smtClean="0"/>
              <a:t>[fet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]</a:t>
            </a:r>
            <a:endParaRPr lang="cs-CZ" sz="3200" dirty="0"/>
          </a:p>
        </p:txBody>
      </p:sp>
      <p:pic>
        <p:nvPicPr>
          <p:cNvPr id="6147" name="Picture 3" descr="C:\Users\uživatel\AppData\Local\Microsoft\Windows\Temporary Internet Files\Content.IE5\0G7WEV0H\MC90043640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250" y="3193946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41250" y="4869160"/>
            <a:ext cx="261858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/>
              <a:t>thin</a:t>
            </a:r>
            <a:endParaRPr lang="cs-CZ" sz="4400" b="1" dirty="0"/>
          </a:p>
          <a:p>
            <a:r>
              <a:rPr lang="cs-CZ" dirty="0" smtClean="0"/>
              <a:t>[</a:t>
            </a:r>
            <a:r>
              <a:rPr lang="cs-CZ" dirty="0" err="1" smtClean="0"/>
              <a:t>θin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]</a:t>
            </a:r>
            <a:endParaRPr lang="cs-CZ" dirty="0"/>
          </a:p>
          <a:p>
            <a:endParaRPr lang="cs-CZ" dirty="0"/>
          </a:p>
        </p:txBody>
      </p:sp>
      <p:pic>
        <p:nvPicPr>
          <p:cNvPr id="6148" name="Picture 4" descr="C:\Users\uživatel\AppData\Local\Microsoft\Windows\Temporary Internet Files\Content.IE5\FALRZELV\MC90043922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7" y="-109501"/>
            <a:ext cx="2163763" cy="2151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uživatel\AppData\Local\Microsoft\Windows\Temporary Internet Files\Content.IE5\H8O0BMPB\MC900407882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201645"/>
            <a:ext cx="2493477" cy="2054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635896" y="1793562"/>
            <a:ext cx="2128930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hot</a:t>
            </a:r>
            <a:endParaRPr lang="cs-CZ" sz="4400" b="1" dirty="0"/>
          </a:p>
          <a:p>
            <a:r>
              <a:rPr lang="cs-CZ" sz="3200" dirty="0" smtClean="0"/>
              <a:t>[hot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]</a:t>
            </a:r>
            <a:endParaRPr lang="cs-CZ" dirty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01063" y="5287445"/>
            <a:ext cx="2163763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 </a:t>
            </a:r>
            <a:r>
              <a:rPr lang="cs-CZ" sz="4400" b="1" dirty="0" err="1" smtClean="0"/>
              <a:t>cold</a:t>
            </a:r>
            <a:endParaRPr lang="cs-CZ" sz="4400" b="1" dirty="0"/>
          </a:p>
          <a:p>
            <a:r>
              <a:rPr lang="cs-CZ" sz="3200" dirty="0" smtClean="0"/>
              <a:t> [</a:t>
            </a:r>
            <a:r>
              <a:rPr lang="cs-CZ" sz="3200" dirty="0" err="1" smtClean="0"/>
              <a:t>k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ɘul</a:t>
            </a:r>
            <a:r>
              <a:rPr lang="cs-CZ" sz="3200" dirty="0" err="1" smtClean="0"/>
              <a:t>d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]</a:t>
            </a:r>
            <a:endParaRPr lang="cs-CZ" sz="3200" dirty="0"/>
          </a:p>
          <a:p>
            <a:endParaRPr lang="cs-CZ" dirty="0"/>
          </a:p>
        </p:txBody>
      </p:sp>
      <p:pic>
        <p:nvPicPr>
          <p:cNvPr id="6153" name="Picture 9" descr="C:\Users\uživatel\AppData\Local\Microsoft\Windows\Temporary Internet Files\Content.IE5\0G7WEV0H\MC90036103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1061" y="226478"/>
            <a:ext cx="1621231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Users\uživatel\AppData\Local\Microsoft\Windows\Temporary Internet Files\Content.IE5\FALRZELV\MC90038259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1061" y="3228191"/>
            <a:ext cx="1385356" cy="1939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937813" y="1940108"/>
            <a:ext cx="1820052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/>
              <a:t>wet</a:t>
            </a:r>
            <a:endParaRPr lang="cs-CZ" sz="4400" b="1" dirty="0"/>
          </a:p>
          <a:p>
            <a:r>
              <a:rPr lang="cs-CZ" sz="3200" dirty="0" smtClean="0"/>
              <a:t>[</a:t>
            </a:r>
            <a:r>
              <a:rPr lang="cs-CZ" sz="3200" dirty="0" err="1" smtClean="0"/>
              <a:t>uet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]</a:t>
            </a:r>
            <a:endParaRPr lang="cs-CZ" sz="3200" dirty="0"/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749717" y="5313748"/>
            <a:ext cx="1748044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dry</a:t>
            </a:r>
            <a:endParaRPr lang="cs-CZ" sz="4400" b="1" dirty="0"/>
          </a:p>
          <a:p>
            <a:r>
              <a:rPr lang="cs-CZ" sz="3200" dirty="0" smtClean="0"/>
              <a:t>[</a:t>
            </a:r>
            <a:r>
              <a:rPr lang="cs-CZ" sz="3200" dirty="0" err="1" smtClean="0"/>
              <a:t>drai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]</a:t>
            </a:r>
            <a:endParaRPr lang="cs-CZ" sz="3200" dirty="0"/>
          </a:p>
          <a:p>
            <a:endParaRPr lang="cs-CZ" dirty="0"/>
          </a:p>
        </p:txBody>
      </p:sp>
      <p:sp>
        <p:nvSpPr>
          <p:cNvPr id="2" name="Šipka doleva a nahoru 1"/>
          <p:cNvSpPr/>
          <p:nvPr/>
        </p:nvSpPr>
        <p:spPr>
          <a:xfrm rot="18602113">
            <a:off x="1326268" y="2729627"/>
            <a:ext cx="1213236" cy="1172086"/>
          </a:xfrm>
          <a:prstGeom prst="leftUpArrow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leva a nahoru 14"/>
          <p:cNvSpPr/>
          <p:nvPr/>
        </p:nvSpPr>
        <p:spPr>
          <a:xfrm rot="18602113">
            <a:off x="5346341" y="2680755"/>
            <a:ext cx="1213236" cy="1172086"/>
          </a:xfrm>
          <a:prstGeom prst="leftUpArrow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leva a nahoru 15"/>
          <p:cNvSpPr/>
          <p:nvPr/>
        </p:nvSpPr>
        <p:spPr>
          <a:xfrm rot="19021221">
            <a:off x="8081791" y="2646420"/>
            <a:ext cx="1008797" cy="1080846"/>
          </a:xfrm>
          <a:prstGeom prst="leftUpArrow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4462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 descr="C:\Users\uživatel\AppData\Local\Microsoft\Windows\Temporary Internet Files\Content.IE5\FALRZELV\MP90044833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88640"/>
            <a:ext cx="2728270" cy="3950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uživatel\AppData\Local\Microsoft\Windows\Temporary Internet Files\Content.IE5\H8O0BMPB\MC90044171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6626" y="-324083"/>
            <a:ext cx="446449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4869160"/>
            <a:ext cx="3121050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full</a:t>
            </a:r>
            <a:endParaRPr lang="cs-CZ" sz="4400" b="1" dirty="0"/>
          </a:p>
          <a:p>
            <a:r>
              <a:rPr lang="cs-CZ" sz="3200" dirty="0" smtClean="0"/>
              <a:t>[</a:t>
            </a:r>
            <a:r>
              <a:rPr lang="cs-CZ" sz="3200" dirty="0" err="1" smtClean="0"/>
              <a:t>ful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]</a:t>
            </a:r>
            <a:endParaRPr lang="cs-CZ" sz="3200" dirty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60032" y="4509120"/>
            <a:ext cx="3024336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/>
              <a:t>empty</a:t>
            </a:r>
            <a:endParaRPr lang="cs-CZ" sz="4400" b="1" dirty="0"/>
          </a:p>
          <a:p>
            <a:r>
              <a:rPr lang="cs-CZ" sz="3200" dirty="0" smtClean="0"/>
              <a:t>[</a:t>
            </a:r>
            <a:r>
              <a:rPr lang="cs-CZ" sz="3200" dirty="0" err="1" smtClean="0"/>
              <a:t>empty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]</a:t>
            </a:r>
            <a:endParaRPr lang="cs-CZ" sz="3200" dirty="0"/>
          </a:p>
          <a:p>
            <a:endParaRPr lang="cs-CZ" dirty="0"/>
          </a:p>
        </p:txBody>
      </p:sp>
      <p:sp>
        <p:nvSpPr>
          <p:cNvPr id="2" name="Obousměrná vodorovná šipka 1"/>
          <p:cNvSpPr/>
          <p:nvPr/>
        </p:nvSpPr>
        <p:spPr>
          <a:xfrm>
            <a:off x="3707904" y="2163794"/>
            <a:ext cx="1008112" cy="617134"/>
          </a:xfrm>
          <a:prstGeom prst="leftRightArrow">
            <a:avLst/>
          </a:prstGeom>
          <a:solidFill>
            <a:schemeClr val="tx1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5196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404664"/>
            <a:ext cx="83529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Cit. 2013-03-25</a:t>
            </a:r>
          </a:p>
          <a:p>
            <a:endParaRPr lang="cs-CZ" sz="1200" dirty="0"/>
          </a:p>
          <a:p>
            <a:r>
              <a:rPr lang="cs-CZ" sz="1200" dirty="0" smtClean="0"/>
              <a:t>Obrazový materiál dostupný na</a:t>
            </a:r>
            <a:r>
              <a:rPr lang="cs-CZ" sz="1200" dirty="0" smtClean="0"/>
              <a:t>:</a:t>
            </a:r>
            <a:endParaRPr lang="cs-CZ" sz="1000" dirty="0"/>
          </a:p>
          <a:p>
            <a:endParaRPr lang="cs-CZ" sz="1000" dirty="0"/>
          </a:p>
          <a:p>
            <a:r>
              <a:rPr lang="cs-CZ" sz="1000" dirty="0">
                <a:hlinkClick r:id="rId2"/>
              </a:rPr>
              <a:t>http://</a:t>
            </a:r>
            <a:r>
              <a:rPr lang="cs-CZ" sz="1000" dirty="0" smtClean="0">
                <a:hlinkClick r:id="rId2"/>
              </a:rPr>
              <a:t>pixabay.com/static/uploads/photo/2012/04/26/09/06/old-41888_640.png</a:t>
            </a:r>
            <a:endParaRPr lang="cs-CZ" sz="1000" dirty="0" smtClean="0"/>
          </a:p>
          <a:p>
            <a:r>
              <a:rPr lang="cs-CZ" sz="1000" dirty="0" smtClean="0"/>
              <a:t>25.3.2013      17.50</a:t>
            </a:r>
          </a:p>
          <a:p>
            <a:endParaRPr lang="cs-CZ" sz="1000" dirty="0"/>
          </a:p>
          <a:p>
            <a:r>
              <a:rPr lang="cs-CZ" sz="1000" dirty="0" smtClean="0"/>
              <a:t>Klipart</a:t>
            </a:r>
          </a:p>
          <a:p>
            <a:r>
              <a:rPr lang="cs-CZ" sz="1000" dirty="0" smtClean="0"/>
              <a:t>25.3.2013   18.42 – 22.31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3822433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365</TotalTime>
  <Words>245</Words>
  <Application>Microsoft Office PowerPoint</Application>
  <PresentationFormat>Předvádění na obrazovce (4:3)</PresentationFormat>
  <Paragraphs>86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Živly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50</cp:revision>
  <dcterms:created xsi:type="dcterms:W3CDTF">2012-10-04T17:02:39Z</dcterms:created>
  <dcterms:modified xsi:type="dcterms:W3CDTF">2014-08-30T08:59:47Z</dcterms:modified>
</cp:coreProperties>
</file>