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9" r:id="rId3"/>
    <p:sldId id="260" r:id="rId4"/>
    <p:sldId id="266" r:id="rId5"/>
    <p:sldId id="27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10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0183219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</a:t>
                      </a:r>
                      <a:r>
                        <a:rPr lang="cs-CZ" sz="1400" baseline="0" dirty="0" smtClean="0"/>
                        <a:t>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VY_12_INOVACE_296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 a literatura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Miloš</a:t>
                      </a:r>
                      <a:r>
                        <a:rPr lang="cs-CZ" sz="1400" baseline="0" dirty="0" smtClean="0"/>
                        <a:t> Macourek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osobností dětských</a:t>
                      </a:r>
                      <a:r>
                        <a:rPr lang="cs-CZ" sz="1400" baseline="0" dirty="0" smtClean="0"/>
                        <a:t> filmů a knih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18.2.2013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71600" y="2708920"/>
            <a:ext cx="741682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Times New Roman" pitchFamily="18" charset="0"/>
                <a:cs typeface="Times New Roman" pitchFamily="18" charset="0"/>
              </a:rPr>
              <a:t>Miloš Macourek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763284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2. prosince 1926, Kroměříž - 30.září 2002, 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Praha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byl český dramatik a 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básník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Jako scénárista se podílel na mnoha českých 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komediích a seriálech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autorem řady knih pro děti s fantastickými náměty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94191" y="332656"/>
            <a:ext cx="43444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DÍLO - knihy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19672" y="1772816"/>
            <a:ext cx="61926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</a:p>
          <a:p>
            <a:r>
              <a:rPr lang="cs-CZ" sz="4000" dirty="0" smtClean="0"/>
              <a:t>Dívka na koštěti</a:t>
            </a:r>
          </a:p>
          <a:p>
            <a:r>
              <a:rPr lang="cs-CZ" sz="4000" dirty="0" smtClean="0"/>
              <a:t>Mach a Šebestová</a:t>
            </a:r>
          </a:p>
          <a:p>
            <a:r>
              <a:rPr lang="cs-CZ" sz="4000" dirty="0" smtClean="0"/>
              <a:t>Jak řídit inženýra Křečka</a:t>
            </a:r>
          </a:p>
          <a:p>
            <a:r>
              <a:rPr lang="cs-CZ" sz="4000" dirty="0" smtClean="0"/>
              <a:t>Mravenečník v početnici</a:t>
            </a:r>
          </a:p>
          <a:p>
            <a:r>
              <a:rPr lang="cs-CZ" sz="4000" dirty="0" smtClean="0"/>
              <a:t>Arabela</a:t>
            </a:r>
          </a:p>
          <a:p>
            <a:r>
              <a:rPr lang="cs-CZ" sz="4000" dirty="0" smtClean="0"/>
              <a:t>Pohádky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2785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7874" y="286489"/>
            <a:ext cx="827624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Filmové a televizní scénáře</a:t>
            </a:r>
            <a:endParaRPr lang="cs-CZ" sz="4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196752"/>
            <a:ext cx="8064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Kdo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chce zabít Jessii?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Zabil jsem Einsteina,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pánové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Čtyři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vraždy stačí, drahoušku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Pane, vy jste vdova!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Šest medvědů s Cibulkou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Arabela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Létající Čestmír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Mach, Šebestová a kouzelné sluchátko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Tři mušketýři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76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nějaký z </a:t>
            </a: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filmů M.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Macourka?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vyprávět krátce jejich obsah.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hlavní postavy ze seriálu Arabela?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</TotalTime>
  <Words>178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25</cp:revision>
  <dcterms:created xsi:type="dcterms:W3CDTF">2012-10-04T17:02:39Z</dcterms:created>
  <dcterms:modified xsi:type="dcterms:W3CDTF">2014-08-31T07:59:25Z</dcterms:modified>
</cp:coreProperties>
</file>