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86" r:id="rId2"/>
    <p:sldId id="271" r:id="rId3"/>
    <p:sldId id="257" r:id="rId4"/>
    <p:sldId id="273" r:id="rId5"/>
    <p:sldId id="274" r:id="rId6"/>
    <p:sldId id="275" r:id="rId7"/>
    <p:sldId id="276" r:id="rId8"/>
    <p:sldId id="277" r:id="rId9"/>
    <p:sldId id="278" r:id="rId10"/>
    <p:sldId id="279" r:id="rId11"/>
    <p:sldId id="280" r:id="rId12"/>
    <p:sldId id="281" r:id="rId13"/>
    <p:sldId id="282" r:id="rId14"/>
    <p:sldId id="283" r:id="rId15"/>
    <p:sldId id="284" r:id="rId16"/>
    <p:sldId id="285" r:id="rId17"/>
    <p:sldId id="288" r:id="rId18"/>
    <p:sldId id="289" r:id="rId19"/>
    <p:sldId id="272" r:id="rId20"/>
    <p:sldId id="287" r:id="rId21"/>
    <p:sldId id="270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534" y="-1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0C2CF-22DE-4B1F-8A86-055CE1395252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83CAC0-2AB6-4044-9057-39ACF8A7FD9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0C2CF-22DE-4B1F-8A86-055CE1395252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83CAC0-2AB6-4044-9057-39ACF8A7FD9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0C2CF-22DE-4B1F-8A86-055CE1395252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83CAC0-2AB6-4044-9057-39ACF8A7FD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0C2CF-22DE-4B1F-8A86-055CE1395252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83CAC0-2AB6-4044-9057-39ACF8A7FD9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0C2CF-22DE-4B1F-8A86-055CE1395252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83CAC0-2AB6-4044-9057-39ACF8A7FD9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0C2CF-22DE-4B1F-8A86-055CE1395252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83CAC0-2AB6-4044-9057-39ACF8A7FD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0C2CF-22DE-4B1F-8A86-055CE1395252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83CAC0-2AB6-4044-9057-39ACF8A7FD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0C2CF-22DE-4B1F-8A86-055CE1395252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83CAC0-2AB6-4044-9057-39ACF8A7FD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0C2CF-22DE-4B1F-8A86-055CE1395252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83CAC0-2AB6-4044-9057-39ACF8A7FD9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0C2CF-22DE-4B1F-8A86-055CE1395252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83CAC0-2AB6-4044-9057-39ACF8A7FD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0C2CF-22DE-4B1F-8A86-055CE1395252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83CAC0-2AB6-4044-9057-39ACF8A7FD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D0C2CF-22DE-4B1F-8A86-055CE1395252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C83CAC0-2AB6-4044-9057-39ACF8A7FD9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7" Type="http://schemas.openxmlformats.org/officeDocument/2006/relationships/image" Target="../media/image26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8/88/Bright_red_tomato_and_cross_section02.jpg/220px-Bright_red_tomato_and_cross_section02.jpg" TargetMode="External"/><Relationship Id="rId2" Type="http://schemas.openxmlformats.org/officeDocument/2006/relationships/hyperlink" Target="http://upload.wikimedia.org/wikipedia/commons/thumb/0/03/Broccoli_and_cross_section_edit.jpg/220px-Broccoli_and_cross_section_edit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3415588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Jazyk a jazyková</a:t>
                      </a:r>
                      <a:r>
                        <a:rPr lang="cs-CZ" sz="1400" baseline="0" dirty="0" smtClean="0"/>
                        <a:t> komunikace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VY_12_INOVACE_504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3.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Anglický jazyk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Prezentace, výklad učiva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Andrea</a:t>
                      </a:r>
                      <a:r>
                        <a:rPr lang="cs-CZ" sz="1400" baseline="0" dirty="0" smtClean="0"/>
                        <a:t> Hamplová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/>
                        <a:t>Vegetables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Žáci se seznamují se základními</a:t>
                      </a:r>
                      <a:r>
                        <a:rPr lang="cs-CZ" sz="1400" baseline="0" dirty="0" smtClean="0"/>
                        <a:t> druhy zeleniny a jejich  výslovností, psaním slov. Naučí se vyjmenovávat  a </a:t>
                      </a:r>
                      <a:r>
                        <a:rPr lang="cs-CZ" sz="1400" baseline="0" smtClean="0"/>
                        <a:t>přirovnávat zeleninu dané barvy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28.3.2014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8.4.2014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79984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188640"/>
            <a:ext cx="7175351" cy="1793167"/>
          </a:xfrm>
        </p:spPr>
        <p:txBody>
          <a:bodyPr/>
          <a:lstStyle/>
          <a:p>
            <a:r>
              <a:rPr lang="cs-CZ" dirty="0" err="1" smtClean="0">
                <a:latin typeface="Algerian" panose="04020705040A02060702" pitchFamily="82" charset="0"/>
              </a:rPr>
              <a:t>Vegetables</a:t>
            </a:r>
            <a:endParaRPr lang="cs-CZ" dirty="0">
              <a:latin typeface="Algerian" panose="04020705040A02060702" pitchFamily="82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835696" y="1340768"/>
            <a:ext cx="45365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/>
              <a:t>[ˈ</a:t>
            </a:r>
            <a:r>
              <a:rPr lang="cs-CZ" sz="4800" dirty="0" err="1" smtClean="0"/>
              <a:t>vedʒtəbəls</a:t>
            </a:r>
            <a:r>
              <a:rPr lang="cs-CZ" sz="4800" dirty="0" smtClean="0"/>
              <a:t>]</a:t>
            </a:r>
            <a:endParaRPr lang="cs-CZ" sz="4800" dirty="0"/>
          </a:p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3074" name="Picture 2" descr="http://www.joesmithfarms.com/images/vegetable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204864"/>
            <a:ext cx="7073271" cy="4563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2629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-2556792" y="188640"/>
            <a:ext cx="8229600" cy="990600"/>
          </a:xfrm>
        </p:spPr>
        <p:txBody>
          <a:bodyPr>
            <a:noAutofit/>
          </a:bodyPr>
          <a:lstStyle/>
          <a:p>
            <a:r>
              <a:rPr lang="cs-CZ" sz="8800" dirty="0" err="1" smtClean="0">
                <a:solidFill>
                  <a:srgbClr val="92D050"/>
                </a:solidFill>
                <a:latin typeface="Cooper Black" panose="0208090404030B020404" pitchFamily="18" charset="0"/>
              </a:rPr>
              <a:t>Broccoli</a:t>
            </a:r>
            <a:endParaRPr lang="cs-CZ" sz="8800" dirty="0">
              <a:solidFill>
                <a:srgbClr val="92D050"/>
              </a:solidFill>
              <a:latin typeface="Cooper Black" panose="0208090404030B020404" pitchFamily="18" charset="0"/>
            </a:endParaRPr>
          </a:p>
        </p:txBody>
      </p:sp>
      <p:pic>
        <p:nvPicPr>
          <p:cNvPr id="2" name="Picture 2" descr="File:Broccoli and cross section edi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771650"/>
            <a:ext cx="7620000" cy="5086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796136" y="548680"/>
            <a:ext cx="30243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/>
              <a:t>[ˈ</a:t>
            </a:r>
            <a:r>
              <a:rPr lang="cs-CZ" sz="4800" dirty="0" err="1"/>
              <a:t>brɒkəlɪ</a:t>
            </a:r>
            <a:r>
              <a:rPr lang="cs-CZ" sz="4800" dirty="0"/>
              <a:t>]</a:t>
            </a:r>
          </a:p>
        </p:txBody>
      </p:sp>
    </p:spTree>
    <p:extLst>
      <p:ext uri="{BB962C8B-B14F-4D97-AF65-F5344CB8AC3E}">
        <p14:creationId xmlns:p14="http://schemas.microsoft.com/office/powerpoint/2010/main" val="1280395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-655237" y="0"/>
            <a:ext cx="8229600" cy="990600"/>
          </a:xfrm>
        </p:spPr>
        <p:txBody>
          <a:bodyPr>
            <a:noAutofit/>
          </a:bodyPr>
          <a:lstStyle/>
          <a:p>
            <a:r>
              <a:rPr lang="cs-CZ" sz="8800" dirty="0" err="1" smtClean="0">
                <a:solidFill>
                  <a:srgbClr val="92D050"/>
                </a:solidFill>
                <a:latin typeface="Cooper Black" panose="0208090404030B020404" pitchFamily="18" charset="0"/>
              </a:rPr>
              <a:t>Cauliflower</a:t>
            </a:r>
            <a:endParaRPr lang="cs-CZ" sz="8800" dirty="0">
              <a:solidFill>
                <a:srgbClr val="92D050"/>
              </a:solidFill>
              <a:latin typeface="Cooper Black" panose="0208090404030B020404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562110" y="1183104"/>
            <a:ext cx="406845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/>
              <a:t>[ˈ</a:t>
            </a:r>
            <a:r>
              <a:rPr lang="cs-CZ" sz="4400" dirty="0" err="1"/>
              <a:t>kɒlɪˌflaʊə</a:t>
            </a:r>
            <a:r>
              <a:rPr lang="cs-CZ" sz="4400" dirty="0"/>
              <a:t>]</a:t>
            </a:r>
          </a:p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1026" name="Picture 2" descr="http://pixabay.com/static/uploads/photo/2014/04/07/01/46/cauliflower-318152_64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114550"/>
            <a:ext cx="6096000" cy="4057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490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-2484784" y="116632"/>
            <a:ext cx="8229600" cy="990600"/>
          </a:xfrm>
        </p:spPr>
        <p:txBody>
          <a:bodyPr>
            <a:noAutofit/>
          </a:bodyPr>
          <a:lstStyle/>
          <a:p>
            <a:r>
              <a:rPr lang="cs-CZ" sz="8800" dirty="0" err="1" smtClean="0">
                <a:solidFill>
                  <a:srgbClr val="92D050"/>
                </a:solidFill>
                <a:latin typeface="Cooper Black" panose="0208090404030B020404" pitchFamily="18" charset="0"/>
              </a:rPr>
              <a:t>Spinach</a:t>
            </a:r>
            <a:endParaRPr lang="cs-CZ" sz="8800" dirty="0">
              <a:solidFill>
                <a:srgbClr val="92D050"/>
              </a:solidFill>
              <a:latin typeface="Cooper Black" panose="0208090404030B020404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868144" y="-111343"/>
            <a:ext cx="300364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/>
              <a:t/>
            </a:r>
            <a:br>
              <a:rPr lang="cs-CZ" sz="4400" dirty="0"/>
            </a:br>
            <a:r>
              <a:rPr lang="cs-CZ" sz="4400" dirty="0"/>
              <a:t>[</a:t>
            </a:r>
            <a:r>
              <a:rPr lang="cs-CZ" sz="4400" dirty="0" smtClean="0"/>
              <a:t>ˈ</a:t>
            </a:r>
            <a:r>
              <a:rPr lang="cs-CZ" sz="4400" dirty="0" err="1" smtClean="0"/>
              <a:t>spɪnɪdʒ</a:t>
            </a:r>
            <a:r>
              <a:rPr lang="cs-CZ" sz="4400" dirty="0"/>
              <a:t>]</a:t>
            </a:r>
          </a:p>
        </p:txBody>
      </p:sp>
      <p:pic>
        <p:nvPicPr>
          <p:cNvPr id="2050" name="Picture 2" descr="http://pixabay.com/static/uploads/photo/2013/01/08/01/15/spinach-74220_64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916832"/>
            <a:ext cx="6096000" cy="4057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1460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-3276872" y="188640"/>
            <a:ext cx="8229600" cy="990600"/>
          </a:xfrm>
        </p:spPr>
        <p:txBody>
          <a:bodyPr>
            <a:noAutofit/>
          </a:bodyPr>
          <a:lstStyle/>
          <a:p>
            <a:r>
              <a:rPr lang="cs-CZ" sz="8800" dirty="0" err="1" smtClean="0">
                <a:solidFill>
                  <a:schemeClr val="bg1">
                    <a:lumMod val="65000"/>
                  </a:schemeClr>
                </a:solidFill>
                <a:latin typeface="Cooper Black" panose="0208090404030B020404" pitchFamily="18" charset="0"/>
              </a:rPr>
              <a:t>Potato</a:t>
            </a:r>
            <a:endParaRPr lang="cs-CZ" sz="8800" dirty="0">
              <a:solidFill>
                <a:schemeClr val="bg1">
                  <a:lumMod val="65000"/>
                </a:schemeClr>
              </a:solidFill>
              <a:latin typeface="Cooper Black" panose="0208090404030B020404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220072" y="620688"/>
            <a:ext cx="33843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/>
              <a:t>[</a:t>
            </a:r>
            <a:r>
              <a:rPr lang="cs-CZ" sz="4400" dirty="0" err="1"/>
              <a:t>pəˈteɪtəʊ</a:t>
            </a:r>
            <a:r>
              <a:rPr lang="cs-CZ" sz="4400" dirty="0"/>
              <a:t>]</a:t>
            </a:r>
          </a:p>
        </p:txBody>
      </p:sp>
      <p:pic>
        <p:nvPicPr>
          <p:cNvPr id="3074" name="Picture 2" descr="C:\Users\uživatel\AppData\Local\Microsoft\Windows\Temporary Internet Files\Content.IE5\71HE1B6J\MP90017794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209800"/>
            <a:ext cx="5609220" cy="3739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1054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-3420888" y="116632"/>
            <a:ext cx="8229600" cy="990600"/>
          </a:xfrm>
        </p:spPr>
        <p:txBody>
          <a:bodyPr>
            <a:noAutofit/>
          </a:bodyPr>
          <a:lstStyle/>
          <a:p>
            <a:r>
              <a:rPr lang="cs-CZ" sz="8800" dirty="0" err="1" smtClean="0">
                <a:solidFill>
                  <a:srgbClr val="FF0000"/>
                </a:solidFill>
                <a:latin typeface="Cooper Black" panose="0208090404030B020404" pitchFamily="18" charset="0"/>
              </a:rPr>
              <a:t>Carrot</a:t>
            </a:r>
            <a:endParaRPr lang="cs-CZ" sz="8800" dirty="0">
              <a:solidFill>
                <a:srgbClr val="FF0000"/>
              </a:solidFill>
              <a:latin typeface="Cooper Black" panose="0208090404030B020404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292080" y="476672"/>
            <a:ext cx="33123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/>
              <a:t>[ˈ</a:t>
            </a:r>
            <a:r>
              <a:rPr lang="cs-CZ" sz="4800" dirty="0" err="1"/>
              <a:t>kærət</a:t>
            </a:r>
            <a:r>
              <a:rPr lang="cs-CZ" sz="4800" dirty="0"/>
              <a:t>]</a:t>
            </a:r>
          </a:p>
        </p:txBody>
      </p:sp>
      <p:pic>
        <p:nvPicPr>
          <p:cNvPr id="4098" name="Picture 2" descr="C:\Users\uživatel\AppData\Local\Microsoft\Windows\Temporary Internet Files\Content.IE5\MBNJE0WS\MP90038786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600200"/>
            <a:ext cx="3464784" cy="4857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4984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-2700808" y="188640"/>
            <a:ext cx="8229600" cy="990600"/>
          </a:xfrm>
        </p:spPr>
        <p:txBody>
          <a:bodyPr>
            <a:noAutofit/>
          </a:bodyPr>
          <a:lstStyle/>
          <a:p>
            <a:r>
              <a:rPr lang="cs-CZ" sz="8800" dirty="0" err="1" smtClean="0">
                <a:solidFill>
                  <a:srgbClr val="FF0000"/>
                </a:solidFill>
                <a:latin typeface="Cooper Black" panose="0208090404030B020404" pitchFamily="18" charset="0"/>
              </a:rPr>
              <a:t>Radish</a:t>
            </a:r>
            <a:endParaRPr lang="cs-CZ" sz="8800" dirty="0">
              <a:solidFill>
                <a:srgbClr val="FF0000"/>
              </a:solidFill>
              <a:latin typeface="Cooper Black" panose="0208090404030B020404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796136" y="548680"/>
            <a:ext cx="31683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/>
              <a:t>[ˈ</a:t>
            </a:r>
            <a:r>
              <a:rPr lang="cs-CZ" sz="4800" dirty="0" err="1"/>
              <a:t>rædɪʃ</a:t>
            </a:r>
            <a:r>
              <a:rPr lang="cs-CZ" sz="4800" dirty="0"/>
              <a:t>]</a:t>
            </a:r>
          </a:p>
        </p:txBody>
      </p:sp>
      <p:pic>
        <p:nvPicPr>
          <p:cNvPr id="5122" name="Picture 2" descr="C:\Users\uživatel\AppData\Local\Microsoft\Windows\Temporary Internet Files\Content.IE5\3A9WNVSX\MP90038790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8951" y="1916832"/>
            <a:ext cx="6371361" cy="4544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7226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-2772816" y="116632"/>
            <a:ext cx="8229600" cy="990600"/>
          </a:xfrm>
        </p:spPr>
        <p:txBody>
          <a:bodyPr>
            <a:noAutofit/>
          </a:bodyPr>
          <a:lstStyle/>
          <a:p>
            <a:r>
              <a:rPr lang="cs-CZ" sz="8800" dirty="0" err="1" smtClean="0">
                <a:solidFill>
                  <a:schemeClr val="bg1">
                    <a:lumMod val="65000"/>
                  </a:schemeClr>
                </a:solidFill>
                <a:latin typeface="Cooper Black" panose="0208090404030B020404" pitchFamily="18" charset="0"/>
              </a:rPr>
              <a:t>Onion</a:t>
            </a:r>
            <a:endParaRPr lang="cs-CZ" sz="8800" dirty="0">
              <a:solidFill>
                <a:schemeClr val="bg1">
                  <a:lumMod val="65000"/>
                </a:schemeClr>
              </a:solidFill>
              <a:latin typeface="Cooper Black" panose="0208090404030B020404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796136" y="429007"/>
            <a:ext cx="26642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/>
              <a:t>[</a:t>
            </a:r>
            <a:r>
              <a:rPr lang="cs-CZ" sz="4800" dirty="0" smtClean="0"/>
              <a:t>ˈ</a:t>
            </a:r>
            <a:r>
              <a:rPr lang="cs-CZ" sz="4800" dirty="0" err="1" smtClean="0"/>
              <a:t>o:niən</a:t>
            </a:r>
            <a:r>
              <a:rPr lang="cs-CZ" sz="4800" dirty="0"/>
              <a:t>]</a:t>
            </a:r>
          </a:p>
        </p:txBody>
      </p:sp>
      <p:pic>
        <p:nvPicPr>
          <p:cNvPr id="6146" name="Picture 2" descr="C:\Users\uživatel\AppData\Local\Microsoft\Windows\Temporary Internet Files\Content.IE5\MBNJE0WS\MP90038786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2598" y="1844824"/>
            <a:ext cx="5765686" cy="4112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2152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-3586007" y="116632"/>
            <a:ext cx="8229600" cy="990600"/>
          </a:xfrm>
        </p:spPr>
        <p:txBody>
          <a:bodyPr>
            <a:noAutofit/>
          </a:bodyPr>
          <a:lstStyle/>
          <a:p>
            <a:r>
              <a:rPr lang="cs-CZ" sz="8800" dirty="0" err="1" smtClean="0">
                <a:solidFill>
                  <a:schemeClr val="bg1">
                    <a:lumMod val="65000"/>
                  </a:schemeClr>
                </a:solidFill>
                <a:latin typeface="Cooper Black" panose="0208090404030B020404" pitchFamily="18" charset="0"/>
              </a:rPr>
              <a:t>Garlic</a:t>
            </a:r>
            <a:endParaRPr lang="cs-CZ" sz="8800" dirty="0">
              <a:solidFill>
                <a:schemeClr val="bg1">
                  <a:lumMod val="65000"/>
                </a:schemeClr>
              </a:solidFill>
              <a:latin typeface="Cooper Black" panose="0208090404030B020404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003219" y="446245"/>
            <a:ext cx="34563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/>
              <a:t>[ˈ</a:t>
            </a:r>
            <a:r>
              <a:rPr lang="cs-CZ" sz="4800" dirty="0" err="1"/>
              <a:t>gɑːlɪk</a:t>
            </a:r>
            <a:r>
              <a:rPr lang="cs-CZ" sz="4800" dirty="0"/>
              <a:t>]</a:t>
            </a:r>
          </a:p>
        </p:txBody>
      </p:sp>
      <p:pic>
        <p:nvPicPr>
          <p:cNvPr id="7170" name="Picture 2" descr="C:\Users\uživatel\AppData\Local\Microsoft\Windows\Temporary Internet Files\Content.IE5\MBNJE0WS\MP90038786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277242"/>
            <a:ext cx="3824824" cy="5361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3791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-2700808" y="116632"/>
            <a:ext cx="8229600" cy="990600"/>
          </a:xfrm>
        </p:spPr>
        <p:txBody>
          <a:bodyPr>
            <a:noAutofit/>
          </a:bodyPr>
          <a:lstStyle/>
          <a:p>
            <a:r>
              <a:rPr lang="cs-CZ" sz="8800" dirty="0" err="1" smtClean="0">
                <a:solidFill>
                  <a:srgbClr val="FF0000"/>
                </a:solidFill>
                <a:latin typeface="Cooper Black" panose="0208090404030B020404" pitchFamily="18" charset="0"/>
              </a:rPr>
              <a:t>Tomato</a:t>
            </a:r>
            <a:endParaRPr lang="cs-CZ" sz="8800" dirty="0">
              <a:solidFill>
                <a:srgbClr val="FF0000"/>
              </a:solidFill>
              <a:latin typeface="Cooper Black" panose="0208090404030B020404" pitchFamily="18" charset="0"/>
            </a:endParaRPr>
          </a:p>
        </p:txBody>
      </p:sp>
      <p:pic>
        <p:nvPicPr>
          <p:cNvPr id="9218" name="Picture 2" descr="http://upload.wikimedia.org/wikipedia/commons/8/88/Bright_red_tomato_and_cross_section0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700808"/>
            <a:ext cx="7488832" cy="4437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528792" y="548680"/>
            <a:ext cx="361520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/>
              <a:t>[</a:t>
            </a:r>
            <a:r>
              <a:rPr lang="cs-CZ" sz="4800" dirty="0" err="1"/>
              <a:t>təˈmɑːtəʊ</a:t>
            </a:r>
            <a:r>
              <a:rPr lang="cs-CZ" sz="4800" dirty="0"/>
              <a:t>]</a:t>
            </a:r>
          </a:p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6219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-1836712" y="116632"/>
            <a:ext cx="8229600" cy="990600"/>
          </a:xfrm>
        </p:spPr>
        <p:txBody>
          <a:bodyPr>
            <a:noAutofit/>
          </a:bodyPr>
          <a:lstStyle/>
          <a:p>
            <a:r>
              <a:rPr lang="cs-CZ" sz="8800" dirty="0" err="1" smtClean="0">
                <a:solidFill>
                  <a:srgbClr val="92D050"/>
                </a:solidFill>
                <a:latin typeface="Cooper Black" panose="0208090404030B020404" pitchFamily="18" charset="0"/>
              </a:rPr>
              <a:t>Cucumber</a:t>
            </a:r>
            <a:endParaRPr lang="cs-CZ" sz="8800" dirty="0">
              <a:solidFill>
                <a:srgbClr val="92D050"/>
              </a:solidFill>
              <a:latin typeface="Cooper Black" panose="0208090404030B020404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392888" y="627343"/>
            <a:ext cx="26436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[ˈ</a:t>
            </a:r>
            <a:r>
              <a:rPr lang="cs-CZ" sz="3200" dirty="0" err="1"/>
              <a:t>kju</a:t>
            </a:r>
            <a:r>
              <a:rPr lang="cs-CZ" sz="3200" dirty="0"/>
              <a:t>ːˌ</a:t>
            </a:r>
            <a:r>
              <a:rPr lang="cs-CZ" sz="3200" dirty="0" err="1"/>
              <a:t>kʌmbə</a:t>
            </a:r>
            <a:r>
              <a:rPr lang="cs-CZ" sz="3200" dirty="0"/>
              <a:t>]</a:t>
            </a:r>
          </a:p>
        </p:txBody>
      </p:sp>
      <p:pic>
        <p:nvPicPr>
          <p:cNvPr id="8194" name="Picture 2" descr="C:\Users\uživatel\AppData\Local\Microsoft\Windows\Temporary Internet Files\Content.IE5\MBNJE0WS\MC9001124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367" y="1412776"/>
            <a:ext cx="7389266" cy="4943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7474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-1836712" y="156998"/>
            <a:ext cx="8229600" cy="990600"/>
          </a:xfrm>
        </p:spPr>
        <p:txBody>
          <a:bodyPr>
            <a:noAutofit/>
          </a:bodyPr>
          <a:lstStyle/>
          <a:p>
            <a:r>
              <a:rPr lang="cs-CZ" sz="8800" dirty="0" err="1" smtClean="0">
                <a:solidFill>
                  <a:srgbClr val="FFC000"/>
                </a:solidFill>
                <a:latin typeface="Cooper Black" panose="0208090404030B020404" pitchFamily="18" charset="0"/>
              </a:rPr>
              <a:t>Pumpkin</a:t>
            </a:r>
            <a:endParaRPr lang="cs-CZ" sz="8800" dirty="0">
              <a:solidFill>
                <a:srgbClr val="FFC000"/>
              </a:solidFill>
              <a:latin typeface="Cooper Black" panose="0208090404030B020404" pitchFamily="18" charset="0"/>
            </a:endParaRPr>
          </a:p>
        </p:txBody>
      </p:sp>
      <p:sp>
        <p:nvSpPr>
          <p:cNvPr id="2" name="AutoShape 2" descr="data:image/jpeg;base64,/9j/4AAQSkZJRgABAQAAAQABAAD/2wCEAAkGBxQTEhUUExQWFBQWFhcXFBcXFBUSFxUVFRkWFxUVFBQaHCggGBolHBUVITEhJSkrLi4uGB8zODMsNygtLiwBCgoKDg0OGxAQGiwkICYsLCwsLCwsLCwsLCwsLCwsLCwsLCwsLCwsLCwsLCwsLCwsLCwsLCwsLCwsLCwsLCwsLP/AABEIALIBGgMBEQACEQEDEQH/xAAbAAEAAgMBAQAAAAAAAAAAAAAAAwUBAgQGB//EAEEQAAIBAgIHBgMFBQYHAAAAAAABAgMRBCEFEjFBUWFxBiIygZGxE6HRI0JScsEUYpLw8QcWM1PC4SRzgqKy0uL/xAAaAQEAAwEBAQAAAAAAAAAAAAAAAQIEAwUG/8QANBEBAAICAAQCBwcEAwEAAAAAAAECAxEEEiExQVEiMmFxgeHwBRMUFZGxwVKh0fEjQnJi/9oADAMBAAIRAxEAPwD7iAAAAAAAAAAAAAAAAAAAAAAAAAAAAAAAAAAAAAAAAAAAAAAAAAAAAAAAAAAAYclx5+RGxpGvFycU1rJXa32e/oImJEhIAAAAAAAAAAAAAAAAAAAAAAAAAAAAAAAAAAAAAMTvbLaJHje1unI0KV5606jtqxp2uu9klba3a1t5gyZeuvFppj25+02mYYeFPGSi4TUPs4XbrTi+9KDpqSWqltve2RbeTfo6hXVe0vS9l9P0sdhqeIo+Gazi/FCSylCXNP1ye82Q4LYkAAAAAAAAAAAAAAAAAAAAAAAAAAAAAAAAAAAAMAfLP7Su0K0ZicNKGH14VJyqTk3HVVvHCmrdyTbUm3ucrbXbNbDXm5o7u9LWtGnyrT2n6uOrPFVMqkXlCPhhBfcjfhv4vMduq0V8Hov7Je1H7HjHRbvhsUrxX4a2yL4bnF9Y8C3PyRO/BX7vmmH3CWn6abydlteVv9zP+Y4t/wAu0cDk0i/vNS3KVuOSXzeZX8zw/BP5fl9iejp+jLY5ddV2OlPtDBftP9lLcFlr4f3dtLGwlskvb3NNctLdpcLYr17wnudHNkAAAAAAAAAAAAAAAAAAAAAAAAAAAENfEwh4pKPVlL5KUjdp0vTHa/qxtW1+0VKOzWl0WRiv9pYq9tz8GqnAZZ76hXV+2EVlq6vOV/ol8zPP2rE9Irr3u9fs2fGd+5x4jTEqmyV+SbT9DLm4nLft1acfD0p4PMdtcB+1YOrTecoxdSm5bYzgm10urro2Z+G4q9M0d9eML5sNZxy+L6KqtJPbfuy8st/Kx9BfyeVWYhjONnG/cq5PZZPvLPc8hE77pt4xD7BoHT0sTGMXTm2lthGU4zyu3Jpd18Uzx+L+zddcU/Cf8tvDcbvpePj8npaOj3tkrvcrpJeRkx8LETu/WWu2ffSvSEk1UbsnTj5u/pYvPPvUTWPry0rHJrcxMtJUayz1qb/i+haK5a9eaJTzY56al04XSNennqXX7k9Zfws14uJy07xuPZP8M+Th8V/Hr7YX+jtOwqZN6sueXyZ6eHiqZOni87Nwt6dfBbJmplZAAAAAAAAAAAAAAAAAAAAAAAYlK2bImdERtWYvHvZHLp4n/wCpky557R8/k2Y8Ed5+v8qqtvbaXF/WbzZ52S0d5nX159/0baR4R9fBxOvfwrLdKV8/yrazFN99ax8Z/iO8/wBmiKa7/pH1plcJd5v7tl8+COlbTXpPWfJWYjvH6uarhKC3RjyhrRz5WaV/IrfLir318P8Af8LV+8nz+Kv0por48NX406dPO+UZSmtlrvZH1O2Piq09Kax757/Jyy4Jv6O/hHb5qvDdk8JBakYNRctbxO91krvbsM8/aea9piLRHwhaOBxxG5jfxWGH0Lhad1HD0rb7wUm7bG7rN3Mf47JWZibTPx/h2/D0nrqP0WCxahZJRjHklH2LxxcdOb9fmtGDcdGK+Kd8/C9j3p8OZTNeYtq09J7T5LUpGundHUm9ks+a2rmmV1k9W/X2rRqOsMYfESTSbun4ZceR1xzesxEz7pRetbRuI97r1mndZPl+q3muJmJ32+v7uGomNJJNTykrPc19dxpi3N0t3ctTX1Xbo/S06L1al50+P3o/VGzDxFqTq/WGbNw9ckbr0n93qaVRSScWmmrprY0elExMbh5kxMTqW5KAAAAAAAAAAAAAAAAAAAAMNgVOOxl8l/Tm+fI8/Nn3OobsOHXWXDf+fqZN7adOSvFN3lnwW7zRxyUiZ3LtSZiNQKnZOW2XtyREY51No7nNudeCFUGla/ek83y4dDjOCYry76z3dOeJnfhCnxF5VlDnnyW1nmfczbNyy2VmIx8zXH4mzaXGy5JZWK55m1rR9dFsVOm3LKr3jjWHTXRI69na+ZW1J3KNbhDiq18i9YlasaTVardDWTvZ2f1Nk0m+L3S5RqMunbovEqrBP7yyf+xswRF6anvDNnrOO/sT/Bi1qvZu5PlwO33dbV5Jcue0TzJcPUycZeJb+K3MmkdOW3eEX77js1rO2Xp9Oot06EderWlidbu3733W9/JimXm6fp/hNsfL18HboXS/wXaX+G3aS303+Lpx9TZw3Fcs6nt4+z6+bLxPDc8bjv8Av9fJ7NM9d5DIAAAAAAAAAAAAAAAAAAAV2l8ZqRsvFLJL+dxi4zP93XUd5auFxc9tz2hRxqef6vieNXLudR1/l6U1T5PotrNsRE9I+MuXZinGMnd+RaKUtKJmYhz05qdZwi+7T8XC73FaxFsk1jtC87rj5p8XVKzu35c+P6Ha0RM7lyjcdIeQ0PW154ip+GLS829n8J4/D0j07z5S9bP6NaU9qoeJu8+J580bdahmviOBFaER0a1K2d+KJ1tER0RVsQWrRaIdWhqt/iU34Zq3macdtTqfGHDPHa0d4RaDxThNxex3T6reK25LbWz05q7XTx11fenZl75um4ZYxddJauO7uutq29N5McRuOaO6sYevKSxKlZoi+aLTCYx8vRz1Z8Nv6opv69q8R5pf2jWXxFtWU1xjxtxR0rkmdZI7x39sfJzmmvQn4e97DspjrxdJu+qr03xpvd5ZeTR73B5eavL5dvd8ni8Zi5bc8ePf3/N6A3MQAAAAAAAAAAAAAAAAAGwPHY7Fa9WctqT1Y/6n7I+U4viJyZbWj/zH8/4e9hxcmOI+MoHX1dmb2ee9nGmWKRNo8Oke905Obu3eIdtX14m+mWa49eLnNIm22uL0iqdNvZZZZ5t9Dp9/FKbRXDN7acGicX8PDuo13qjcuebyOWPN91im095dcuLnyRWO0NcfpLVoyf3mrdL7Tnl4meT2z0XxYN3jyec0ZjHTwlaS21KmqukUr+7K75cXL59Gq9Ivmj2QpaVbNHG1OjW6K9fYc60REI1X2Z8i3IaR1a2ZatSG+jsbqzuL01G4VvG4dE3q121sefS+0paYtQj1dSs1Vza3MzTMzDlpJQq7U87kROiYaUKuq3G/QiZnW4TaN9WJ1XfJ/wBUWradHLDpwNfVqfuz+T4fzxR3x31O3PJTmp7YXmga3w6keEJZf8ud1byz9EepwV+W0ez9pedxdOes+394fQj6B4IAAAAAAAAAAAAAAAAAcuk62pSnLfZ2OHE5Pu8Vrex2wU58kQ8b4Vzis/zPb82/Q+OyW5N+yP7z83vx6XxVkJ3bd8tnpt+ZirM9In3tUxqGY4l2vtbfTzN1c8xHRzmnVWacxPdUbZuy/oTF+bo7Yqa6pcbiLRhDYkkshkyzb0fJWmONzKu0zin8LluGKZteIl1pWIlW6/8AwtNcdaT53kzTad5NeS1Y9KZcFOZaYdG1WYrA53V+TL8qrarIisJaUalpFrR0QscRWtUXOK+hnpXdJ96I7LLXyT8jLrqq217MjW4Gaku8nxyER6MwnwTS2HOEQ0nfVfJ3Xs/0OlZ8E+K/wFXWafFK/wD1Z/JxPS4a27fXj84ednrqJj66PpGFd4R/KvY+mr2h85b1pSllQAAAAAAAAAAAAAAABWaff2aXGUV5Xu/lcxcf1xa85j9/8NfB+vv2S8fpGraLfGT9I5I+R4nfbzmf0h72GNz7o/dUznqwS5Z9Xm/cy162adblprbOmwtBpV46rrVYR/eRqxxqkzK8RqE+MneRSnnKKxpV9oa/cS4I08JX0plasac+Pq6tClH9yPtf9TrSObLMprGlZCWRpmOqw6hEVNtZ7X5EwhtGZEwNHtLeA7ce3r03yfuccXq2RC0pSvB+voZLRqyPFNrbCmkGJ2RfNCneUulnJWG9JXy4pr5O3zLV7lukbWehZXh0/Rp/U9DhY6T9eO2PielvryfTsD/hw/KvY+pp6sPmb+tKcsqAAAAAAAAAAAAAAAAKvTy7sfzP/wAZGLjY3WPf/EtfCTq0+7+YeJ01tpx42/7ndnynFetWPZv9Xv8ADdplVYyV/Uy0jTVENaktoiCFXSzxC5JvzNc9MK09kmLqbWVxx2giFFpurkuhu4avVbwaaTzjD8sfZFsPefeiOzgctW3qaNbGZTyIiOqWasna/FewrCqOlUui1q6k2l1s0U10S7MXspvqv1OOP/tBCww8jPeCU9Kd0c7RpEwlxPg80Up6xDqo7Ecrd1U1HxLqiad4Vt2lYdn43U1wuv59D1eDr60MfFzqYfUMKrQj+Vex9NXs+bt3lKSqAAAAAAAAAAAAAAAAK/Ta7ifCS+d4/wCoz8THob9vyaOGn09ez5vE6Wj9rS/K/lF/Q+X4vH/yR/5e/wAPb/jt71De8rdTz4jo3b6FR2uI6ohU4STdeT/dZryREYoj2rz2aYmp7lqVSqNKO7fJGzB0J7M6Qecei9iMXieDkqQzXSx2iekq6YqwyyFZSzKDsujG+soaUKZN7J0knHNFYnol31c6cfzGevryOzC7jjdEp6TyKW7oTVl3PNFK+siO7pw7yOV+6sp6SvJW4otiru0K2nULHs4sp23zt6u36nscHHS3vYeLnrG/J9TirI+ifOMgAAAAAAAAAAAAAAAAHHpanrUZpbdVtdVmvY5Z682OY9jrgty5Il4zStpOhNfedvKS/wDo8Hioi00v5/y9vh5msXr9dHmKndrxXNnkzXliY9r0o60b4tZSOVeklVTgl9pP8ppy+pDpLnrLveZ0r2SrsXTz6mnHJPZpj6b1ycUxypaKDuuhbcaRticREjdq6RXtJKJQsy+9wbSfDzK7HTiF9nDqcqevI7cJsOOTuiUtIpYT1PB5opHrI8XTh1l5HK3dSU9GdnfhG/ornfD6ylusL3sLQ1tVcZpvpHve6+Z7H2bTf6/s837Rvqfg+kHuvCAAAAAAAAAAAAAAAAAAwPBaYwzjGpBZOlPWh+W+tH+eR4HE49Rav9M7j3Pd4fJua2841LzWl6f2iktjs10lmeVm6Xn2vSwz6OiXhd+Bn1pPiqsOvtHzTO1/Udd9EM4d4vE9EuDFxzXVHfHPRLbF07yGO2oQjUS207YnRvsEW0jbZ0rQ8yObdiWkaRPMNvhDmE2KjdQXM50nrMjooqy6FLT1JZp3InQ66i7nmjjHrKx3TU55FJjqhNUfdlxdoLz2/K5oxV1Ez8HKZ6x+r6F2J0b8OlrvflHpvfm/Y+k4DDyY9vn+Pzc99PTG9hAAAAAAAAAAAAAAAAAABQ9o8LsqWya1J+fhfuvNGLi6f9vhP8NvC5P+vxh4fGUskvwy1fK+T9H8j5zi8etfo9zDfblrUrLPgZprMQ7RMTKsppKa53LT1q6eDWrTzIrPRO1djKZqx2WbYinmVpI1jDiTMobxpkTI1xC2ImgxCBMyJI0yk2GK/wB3zJr4pTQRSZEtKNilp2iUlV7F5srWO8oh0Ull8yIjcqWlY6EwEsRiIU1sj3qj4X/XZ6nqcLgm94r5dZYuJzRjxzbz6Q+sUaajFRSskkkuS2H0kRERqHzkzMzuW5KAAAAAAAAAAAAAAAAAAAR16SlFxlmmrMrasWjUpraazuHz/TmBdKpaWx5X3P8ABL9PM8TisGp1P15Pc4XNzV3H15qytHKz3O3k9jPMvRtrKpxVO01wujhy63DRWdw0rqzKwmOzgxh3xrQVEIGsVmTI3SKjSbzRaEsKQ0JIsrIiqR7y6F4nol0rYcvFDem7siekKyxKV6lluyJrX0TeoWFGlKUowhHXnJ2jFb39Ftb4I0YcFpmIiGXJkisTaZ6Pp/ZfQUcLS1fFUl3qkuMuC5I+l4bh4w114+L57ieInNffh4QuTQzAAAAAAAAAAAAAAAAAAAAAOLSujYV4OE10e+L4o5ZcVcleWXTFltitzVeB0hgZ0nq1F3o5N7pw3SR4efBas9f9+17mHNW8ej/pVY+lldGDJSY6tmOzmxML2lxRwvGp3DpWfBwYunkTjt1dYRtZJ8i3iImWhLDqInlkaSndotEaTplSI0aZjK5EwMa15FtahLaUisQqnpVNVX9Ck13Ksu7ROj51GtVLm3kl1NvC8PbJO4jox8TxFaR1fS+zOhaeHTku/Vl4ptZ2/DFfdj77z3uH4euKOnWfN4PEcRbLPXpHk9AmaWVsAAAAAAAAAAAAAAAAAAAAAAA4tK4WNSFpK9tj3roznkx1vGpdMWS1Lbh890jTVNuMtnM8fNw3L7ntYc/N71NKqleLacXnF+6PLvXXovQjr1cdbY1wOEd3WHHCotW29HWazva+kE6p0iqyCdVF4rIiliMy8U6I2z+0EchtlYpIfdybhrRxKzZNsc9kczKxqJjBa3SIcr5a1jcy7cFGU2sstxqxcHEdbMOXjPCr3Og6LSR6WOuukPLyW31l7TAyyNEMllnBl1G6YQ2AAAAAAAAAAAAAAAAAAAAAA1nG6A87p3QyqJ5HK9NtGPLp820z2XqRb1XJdL+xjvw1Z7w304mY7SoJ4LFQf4lzTT9Thbgcc9ujvXj8le+pc86VZO+o+aIjgvDbr+Yx/ShqKr/lyuTHAz5k/aVfKXM6df8Ay2dPwcean5l/8o1hMQ23qfz6F/wtdd1PzG39LaOjsS/ue4/DV80fj7+SRaExMuS4WZMYKQrPG5JduG7LVn4m+mwn7qvk5zxN57yvcB2Va2otFFJyvSaP0HbcWijlbI9LgMBY7RVwtba6oU7F4c5l2QJVSpkobIDIAAAAAAAAAAAAAAAAAAAAAGso3A5MRgYy2ojS0WmFbX0FB7kVmkLxklx1OzkeBHIt94hfZuP4V6Ecp94x/duP4fkOU5xdnY/h+Q5Tnbx7Px/COU50sdBR4E8qOdNDQ0eA5Uc7op6LitxPKjnl008EluJ0iZTRoE6RtIqYRtvGJKG6QGyAyAAAAAAAAAAAAAAAAAAAAAAAAYaA11AHwwMfDAfDAfDBs+GBnUAagGdQBqgNUDNgFgMgAAAAAAAAAAAAAAAAAAAAAAAAAAAAAAAAAAAAAAAAAAAAAAAAAAAH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444208" y="620688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[ˈ</a:t>
            </a:r>
            <a:r>
              <a:rPr lang="cs-CZ" sz="3600" dirty="0" err="1"/>
              <a:t>pʌmpkɪn</a:t>
            </a:r>
            <a:r>
              <a:rPr lang="cs-CZ" sz="3600" dirty="0"/>
              <a:t>]</a:t>
            </a:r>
          </a:p>
        </p:txBody>
      </p:sp>
      <p:pic>
        <p:nvPicPr>
          <p:cNvPr id="9218" name="Picture 2" descr="C:\Users\uživatel\AppData\Local\Microsoft\Windows\Temporary Internet Files\Content.IE5\M96NF4NN\MP90044246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4136" y="1556792"/>
            <a:ext cx="6444208" cy="4833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1283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-1188640" y="116632"/>
            <a:ext cx="10225136" cy="990600"/>
          </a:xfrm>
        </p:spPr>
        <p:txBody>
          <a:bodyPr>
            <a:noAutofit/>
          </a:bodyPr>
          <a:lstStyle/>
          <a:p>
            <a:r>
              <a:rPr lang="cs-CZ" sz="8800" dirty="0" err="1" smtClean="0">
                <a:solidFill>
                  <a:srgbClr val="92D050"/>
                </a:solidFill>
                <a:latin typeface="Cooper Black" panose="0208090404030B020404" pitchFamily="18" charset="0"/>
              </a:rPr>
              <a:t>Peas</a:t>
            </a:r>
            <a:r>
              <a:rPr lang="cs-CZ" sz="8800" dirty="0" smtClean="0">
                <a:solidFill>
                  <a:srgbClr val="92D050"/>
                </a:solidFill>
                <a:latin typeface="Cooper Black" panose="0208090404030B020404" pitchFamily="18" charset="0"/>
              </a:rPr>
              <a:t> and </a:t>
            </a:r>
            <a:r>
              <a:rPr lang="cs-CZ" sz="8800" dirty="0" err="1" smtClean="0">
                <a:solidFill>
                  <a:srgbClr val="92D050"/>
                </a:solidFill>
                <a:latin typeface="Cooper Black" panose="0208090404030B020404" pitchFamily="18" charset="0"/>
              </a:rPr>
              <a:t>beans</a:t>
            </a:r>
            <a:endParaRPr lang="cs-CZ" sz="8800" dirty="0">
              <a:solidFill>
                <a:srgbClr val="92D050"/>
              </a:solidFill>
              <a:latin typeface="Cooper Black" panose="0208090404030B020404" pitchFamily="18" charset="0"/>
            </a:endParaRPr>
          </a:p>
        </p:txBody>
      </p:sp>
      <p:sp>
        <p:nvSpPr>
          <p:cNvPr id="2" name="AutoShape 2" descr="data:image/jpeg;base64,/9j/4AAQSkZJRgABAQAAAQABAAD/2wCEAAkGBxQTEhUUExQWFBQWFhcXFBcXFBUSFxUVFRkWFxUVFBQaHCggGBolHBUVITEhJSkrLi4uGB8zODMsNygtLiwBCgoKDg0OGxAQGiwkICYsLCwsLCwsLCwsLCwsLCwsLCwsLCwsLCwsLCwsLCwsLCwsLCwsLCwsLCwsLCwsLCwsLP/AABEIALIBGgMBEQACEQEDEQH/xAAbAAEAAgMBAQAAAAAAAAAAAAAAAwUBAgQGB//EAEEQAAIBAgIHBgMFBQYHAAAAAAABAgMRBCEFEjFBUWFxBiIygZGxE6HRI0JScsEUYpLw8QcWM1PC4SRzgqKy0uL/xAAaAQEAAwEBAQAAAAAAAAAAAAAAAQIEAwUG/8QANBEBAAICAAQCBwcEAwEAAAAAAAECAxEEEiExQVEiMmFxgeHwBRMUFZGxwVKh0fEjQnJi/9oADAMBAAIRAxEAPwD7iAAAAAAAAAAAAAAAAAAAAAAAAAAAAAAAAAAAAAAAAAAAAAAAAAAAAAAAAAAAYclx5+RGxpGvFycU1rJXa32e/oImJEhIAAAAAAAAAAAAAAAAAAAAAAAAAAAAAAAAAAAAAMTvbLaJHje1unI0KV5606jtqxp2uu9klba3a1t5gyZeuvFppj25+02mYYeFPGSi4TUPs4XbrTi+9KDpqSWqltve2RbeTfo6hXVe0vS9l9P0sdhqeIo+Gazi/FCSylCXNP1ye82Q4LYkAAAAAAAAAAAAAAAAAAAAAAAAAAAAAAAAAAAAMAfLP7Su0K0ZicNKGH14VJyqTk3HVVvHCmrdyTbUm3ucrbXbNbDXm5o7u9LWtGnyrT2n6uOrPFVMqkXlCPhhBfcjfhv4vMduq0V8Hov7Je1H7HjHRbvhsUrxX4a2yL4bnF9Y8C3PyRO/BX7vmmH3CWn6abydlteVv9zP+Y4t/wAu0cDk0i/vNS3KVuOSXzeZX8zw/BP5fl9iejp+jLY5ddV2OlPtDBftP9lLcFlr4f3dtLGwlskvb3NNctLdpcLYr17wnudHNkAAAAAAAAAAAAAAAAAAAAAAAAAAAENfEwh4pKPVlL5KUjdp0vTHa/qxtW1+0VKOzWl0WRiv9pYq9tz8GqnAZZ76hXV+2EVlq6vOV/ol8zPP2rE9Irr3u9fs2fGd+5x4jTEqmyV+SbT9DLm4nLft1acfD0p4PMdtcB+1YOrTecoxdSm5bYzgm10urro2Z+G4q9M0d9eML5sNZxy+L6KqtJPbfuy8st/Kx9BfyeVWYhjONnG/cq5PZZPvLPc8hE77pt4xD7BoHT0sTGMXTm2lthGU4zyu3Jpd18Uzx+L+zddcU/Cf8tvDcbvpePj8npaOj3tkrvcrpJeRkx8LETu/WWu2ffSvSEk1UbsnTj5u/pYvPPvUTWPry0rHJrcxMtJUayz1qb/i+haK5a9eaJTzY56al04XSNennqXX7k9Zfws14uJy07xuPZP8M+Th8V/Hr7YX+jtOwqZN6sueXyZ6eHiqZOni87Nwt6dfBbJmplZAAAAAAAAAAAAAAAAAAAAAAAYlK2bImdERtWYvHvZHLp4n/wCpky557R8/k2Y8Ed5+v8qqtvbaXF/WbzZ52S0d5nX159/0baR4R9fBxOvfwrLdKV8/yrazFN99ax8Z/iO8/wBmiKa7/pH1plcJd5v7tl8+COlbTXpPWfJWYjvH6uarhKC3RjyhrRz5WaV/IrfLir318P8Af8LV+8nz+Kv0por48NX406dPO+UZSmtlrvZH1O2Piq09Kax757/Jyy4Jv6O/hHb5qvDdk8JBakYNRctbxO91krvbsM8/aea9piLRHwhaOBxxG5jfxWGH0Lhad1HD0rb7wUm7bG7rN3Mf47JWZibTPx/h2/D0nrqP0WCxahZJRjHklH2LxxcdOb9fmtGDcdGK+Kd8/C9j3p8OZTNeYtq09J7T5LUpGundHUm9ks+a2rmmV1k9W/X2rRqOsMYfESTSbun4ZceR1xzesxEz7pRetbRuI97r1mndZPl+q3muJmJ32+v7uGomNJJNTykrPc19dxpi3N0t3ctTX1Xbo/S06L1al50+P3o/VGzDxFqTq/WGbNw9ckbr0n93qaVRSScWmmrprY0elExMbh5kxMTqW5KAAAAAAAAAAAAAAAAAAAAMNgVOOxl8l/Tm+fI8/Nn3OobsOHXWXDf+fqZN7adOSvFN3lnwW7zRxyUiZ3LtSZiNQKnZOW2XtyREY51No7nNudeCFUGla/ek83y4dDjOCYry76z3dOeJnfhCnxF5VlDnnyW1nmfczbNyy2VmIx8zXH4mzaXGy5JZWK55m1rR9dFsVOm3LKr3jjWHTXRI69na+ZW1J3KNbhDiq18i9YlasaTVardDWTvZ2f1Nk0m+L3S5RqMunbovEqrBP7yyf+xswRF6anvDNnrOO/sT/Bi1qvZu5PlwO33dbV5Jcue0TzJcPUycZeJb+K3MmkdOW3eEX77js1rO2Xp9Oot06EderWlidbu3733W9/JimXm6fp/hNsfL18HboXS/wXaX+G3aS303+Lpx9TZw3Fcs6nt4+z6+bLxPDc8bjv8Av9fJ7NM9d5DIAAAAAAAAAAAAAAAAAAAV2l8ZqRsvFLJL+dxi4zP93XUd5auFxc9tz2hRxqef6vieNXLudR1/l6U1T5PotrNsRE9I+MuXZinGMnd+RaKUtKJmYhz05qdZwi+7T8XC73FaxFsk1jtC87rj5p8XVKzu35c+P6Ha0RM7lyjcdIeQ0PW154ip+GLS829n8J4/D0j07z5S9bP6NaU9qoeJu8+J580bdahmviOBFaER0a1K2d+KJ1tER0RVsQWrRaIdWhqt/iU34Zq3macdtTqfGHDPHa0d4RaDxThNxex3T6reK25LbWz05q7XTx11fenZl75um4ZYxddJauO7uutq29N5McRuOaO6sYevKSxKlZoi+aLTCYx8vRz1Z8Nv6opv69q8R5pf2jWXxFtWU1xjxtxR0rkmdZI7x39sfJzmmvQn4e97DspjrxdJu+qr03xpvd5ZeTR73B5eavL5dvd8ni8Zi5bc8ePf3/N6A3MQAAAAAAAAAAAAAAAAAGwPHY7Fa9WctqT1Y/6n7I+U4viJyZbWj/zH8/4e9hxcmOI+MoHX1dmb2ee9nGmWKRNo8Oke905Obu3eIdtX14m+mWa49eLnNIm22uL0iqdNvZZZZ5t9Dp9/FKbRXDN7acGicX8PDuo13qjcuebyOWPN91im095dcuLnyRWO0NcfpLVoyf3mrdL7Tnl4meT2z0XxYN3jyec0ZjHTwlaS21KmqukUr+7K75cXL59Gq9Ivmj2QpaVbNHG1OjW6K9fYc60REI1X2Z8i3IaR1a2ZatSG+jsbqzuL01G4VvG4dE3q121sefS+0paYtQj1dSs1Vza3MzTMzDlpJQq7U87kROiYaUKuq3G/QiZnW4TaN9WJ1XfJ/wBUWradHLDpwNfVqfuz+T4fzxR3x31O3PJTmp7YXmga3w6keEJZf8ud1byz9EepwV+W0ez9pedxdOes+394fQj6B4IAAAAAAAAAAAAAAAAAcuk62pSnLfZ2OHE5Pu8Vrex2wU58kQ8b4Vzis/zPb82/Q+OyW5N+yP7z83vx6XxVkJ3bd8tnpt+ZirM9In3tUxqGY4l2vtbfTzN1c8xHRzmnVWacxPdUbZuy/oTF+bo7Yqa6pcbiLRhDYkkshkyzb0fJWmONzKu0zin8LluGKZteIl1pWIlW6/8AwtNcdaT53kzTad5NeS1Y9KZcFOZaYdG1WYrA53V+TL8qrarIisJaUalpFrR0QscRWtUXOK+hnpXdJ96I7LLXyT8jLrqq217MjW4Gaku8nxyER6MwnwTS2HOEQ0nfVfJ3Xs/0OlZ8E+K/wFXWafFK/wD1Z/JxPS4a27fXj84ednrqJj66PpGFd4R/KvY+mr2h85b1pSllQAAAAAAAAAAAAAAABWaff2aXGUV5Xu/lcxcf1xa85j9/8NfB+vv2S8fpGraLfGT9I5I+R4nfbzmf0h72GNz7o/dUznqwS5Z9Xm/cy162adblprbOmwtBpV46rrVYR/eRqxxqkzK8RqE+MneRSnnKKxpV9oa/cS4I08JX0plasac+Pq6tClH9yPtf9TrSObLMprGlZCWRpmOqw6hEVNtZ7X5EwhtGZEwNHtLeA7ce3r03yfuccXq2RC0pSvB+voZLRqyPFNrbCmkGJ2RfNCneUulnJWG9JXy4pr5O3zLV7lukbWehZXh0/Rp/U9DhY6T9eO2PielvryfTsD/hw/KvY+pp6sPmb+tKcsqAAAAAAAAAAAAAAAAKvTy7sfzP/wAZGLjY3WPf/EtfCTq0+7+YeJ01tpx42/7ndnynFetWPZv9Xv8ADdplVYyV/Uy0jTVENaktoiCFXSzxC5JvzNc9MK09kmLqbWVxx2giFFpurkuhu4avVbwaaTzjD8sfZFsPefeiOzgctW3qaNbGZTyIiOqWasna/FewrCqOlUui1q6k2l1s0U10S7MXspvqv1OOP/tBCww8jPeCU9Kd0c7RpEwlxPg80Up6xDqo7Ecrd1U1HxLqiad4Vt2lYdn43U1wuv59D1eDr60MfFzqYfUMKrQj+Vex9NXs+bt3lKSqAAAAAAAAAAAAAAAAK/Ta7ifCS+d4/wCoz8THob9vyaOGn09ez5vE6Wj9rS/K/lF/Q+X4vH/yR/5e/wAPb/jt71De8rdTz4jo3b6FR2uI6ohU4STdeT/dZryREYoj2rz2aYmp7lqVSqNKO7fJGzB0J7M6Qecei9iMXieDkqQzXSx2iekq6YqwyyFZSzKDsujG+soaUKZN7J0knHNFYnol31c6cfzGevryOzC7jjdEp6TyKW7oTVl3PNFK+siO7pw7yOV+6sp6SvJW4otiru0K2nULHs4sp23zt6u36nscHHS3vYeLnrG/J9TirI+ifOMgAAAAAAAAAAAAAAAAHHpanrUZpbdVtdVmvY5Z682OY9jrgty5Il4zStpOhNfedvKS/wDo8Hioi00v5/y9vh5msXr9dHmKndrxXNnkzXliY9r0o60b4tZSOVeklVTgl9pP8ppy+pDpLnrLveZ0r2SrsXTz6mnHJPZpj6b1ycUxypaKDuuhbcaRticREjdq6RXtJKJQsy+9wbSfDzK7HTiF9nDqcqevI7cJsOOTuiUtIpYT1PB5opHrI8XTh1l5HK3dSU9GdnfhG/ornfD6ylusL3sLQ1tVcZpvpHve6+Z7H2bTf6/s837Rvqfg+kHuvCAAAAAAAAAAAAAAAAAAwPBaYwzjGpBZOlPWh+W+tH+eR4HE49Rav9M7j3Pd4fJua2841LzWl6f2iktjs10lmeVm6Xn2vSwz6OiXhd+Bn1pPiqsOvtHzTO1/Udd9EM4d4vE9EuDFxzXVHfHPRLbF07yGO2oQjUS207YnRvsEW0jbZ0rQ8yObdiWkaRPMNvhDmE2KjdQXM50nrMjooqy6FLT1JZp3InQ66i7nmjjHrKx3TU55FJjqhNUfdlxdoLz2/K5oxV1Ez8HKZ6x+r6F2J0b8OlrvflHpvfm/Y+k4DDyY9vn+Pzc99PTG9hAAAAAAAAAAAAAAAAAABQ9o8LsqWya1J+fhfuvNGLi6f9vhP8NvC5P+vxh4fGUskvwy1fK+T9H8j5zi8etfo9zDfblrUrLPgZprMQ7RMTKsppKa53LT1q6eDWrTzIrPRO1djKZqx2WbYinmVpI1jDiTMobxpkTI1xC2ImgxCBMyJI0yk2GK/wB3zJr4pTQRSZEtKNilp2iUlV7F5srWO8oh0Ull8yIjcqWlY6EwEsRiIU1sj3qj4X/XZ6nqcLgm94r5dZYuJzRjxzbz6Q+sUaajFRSskkkuS2H0kRERqHzkzMzuW5KAAAAAAAAAAAAAAAAAAAR16SlFxlmmrMrasWjUpraazuHz/TmBdKpaWx5X3P8ABL9PM8TisGp1P15Pc4XNzV3H15qytHKz3O3k9jPMvRtrKpxVO01wujhy63DRWdw0rqzKwmOzgxh3xrQVEIGsVmTI3SKjSbzRaEsKQ0JIsrIiqR7y6F4nol0rYcvFDem7siekKyxKV6lluyJrX0TeoWFGlKUowhHXnJ2jFb39Ftb4I0YcFpmIiGXJkisTaZ6Pp/ZfQUcLS1fFUl3qkuMuC5I+l4bh4w114+L57ieInNffh4QuTQzAAAAAAAAAAAAAAAAAAAAAOLSujYV4OE10e+L4o5ZcVcleWXTFltitzVeB0hgZ0nq1F3o5N7pw3SR4efBas9f9+17mHNW8ej/pVY+lldGDJSY6tmOzmxML2lxRwvGp3DpWfBwYunkTjt1dYRtZJ8i3iImWhLDqInlkaSndotEaTplSI0aZjK5EwMa15FtahLaUisQqnpVNVX9Ck13Ksu7ROj51GtVLm3kl1NvC8PbJO4jox8TxFaR1fS+zOhaeHTku/Vl4ptZ2/DFfdj77z3uH4euKOnWfN4PEcRbLPXpHk9AmaWVsAAAAAAAAAAAAAAAAAAAAAAA4tK4WNSFpK9tj3roznkx1vGpdMWS1Lbh890jTVNuMtnM8fNw3L7ntYc/N71NKqleLacXnF+6PLvXXovQjr1cdbY1wOEd3WHHCotW29HWazva+kE6p0iqyCdVF4rIiliMy8U6I2z+0EchtlYpIfdybhrRxKzZNsc9kczKxqJjBa3SIcr5a1jcy7cFGU2sstxqxcHEdbMOXjPCr3Og6LSR6WOuukPLyW31l7TAyyNEMllnBl1G6YQ2AAAAAAAAAAAAAAAAAAAAAA1nG6A87p3QyqJ5HK9NtGPLp820z2XqRb1XJdL+xjvw1Z7w304mY7SoJ4LFQf4lzTT9Thbgcc9ujvXj8le+pc86VZO+o+aIjgvDbr+Yx/ShqKr/lyuTHAz5k/aVfKXM6df8Ay2dPwcean5l/8o1hMQ23qfz6F/wtdd1PzG39LaOjsS/ue4/DV80fj7+SRaExMuS4WZMYKQrPG5JduG7LVn4m+mwn7qvk5zxN57yvcB2Va2otFFJyvSaP0HbcWijlbI9LgMBY7RVwtba6oU7F4c5l2QJVSpkobIDIAAAAAAAAAAAAAAAAAAAAAGso3A5MRgYy2ojS0WmFbX0FB7kVmkLxklx1OzkeBHIt94hfZuP4V6Ecp94x/duP4fkOU5xdnY/h+Q5Tnbx7Px/COU50sdBR4E8qOdNDQ0eA5Uc7op6LitxPKjnl008EluJ0iZTRoE6RtIqYRtvGJKG6QGyAyAAAAAAAAAAAAAAAAAAAAAAAAYaA11AHwwMfDAfDAfDBs+GBnUAagGdQBqgNUDNgFgMgAAAAAAAAAAAAAAAAAAAAAAAAAAAAAAAAAAAAAAAAAAAAAAAAAAAH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875206" y="1461618"/>
            <a:ext cx="24482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/>
              <a:t>[</a:t>
            </a:r>
            <a:r>
              <a:rPr lang="cs-CZ" sz="4800" dirty="0" err="1" smtClean="0"/>
              <a:t>piːs</a:t>
            </a:r>
            <a:r>
              <a:rPr lang="cs-CZ" sz="4800" dirty="0" smtClean="0"/>
              <a:t>]</a:t>
            </a:r>
            <a:endParaRPr lang="cs-CZ" sz="4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91672" y="1461617"/>
            <a:ext cx="29523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/>
              <a:t>[</a:t>
            </a:r>
            <a:r>
              <a:rPr lang="cs-CZ" sz="4800" dirty="0" err="1" smtClean="0"/>
              <a:t>biːns</a:t>
            </a:r>
            <a:r>
              <a:rPr lang="cs-CZ" sz="4800" dirty="0" smtClean="0"/>
              <a:t>]</a:t>
            </a:r>
            <a:endParaRPr lang="cs-CZ" sz="4800" dirty="0"/>
          </a:p>
        </p:txBody>
      </p:sp>
      <p:pic>
        <p:nvPicPr>
          <p:cNvPr id="10242" name="Picture 2" descr="C:\Users\uživatel\AppData\Local\Microsoft\Windows\Temporary Internet Files\Content.IE5\3A9WNVSX\MC9003914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936" y="2393202"/>
            <a:ext cx="2594811" cy="3626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 descr="C:\Users\uživatel\AppData\Local\Microsoft\Windows\Temporary Internet Files\Content.IE5\M96NF4NN\MC9002153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789416"/>
            <a:ext cx="4013903" cy="2834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9667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332656"/>
            <a:ext cx="3779912" cy="990600"/>
          </a:xfrm>
        </p:spPr>
        <p:txBody>
          <a:bodyPr>
            <a:noAutofit/>
          </a:bodyPr>
          <a:lstStyle/>
          <a:p>
            <a:r>
              <a:rPr lang="cs-CZ" sz="88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  <a:latin typeface="Cooper Black" panose="0208090404030B020404" pitchFamily="18" charset="0"/>
              </a:rPr>
              <a:t>Corn</a:t>
            </a:r>
            <a:endParaRPr lang="cs-CZ" sz="88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  <a:latin typeface="Cooper Black" panose="0208090404030B020404" pitchFamily="18" charset="0"/>
            </a:endParaRPr>
          </a:p>
        </p:txBody>
      </p:sp>
      <p:sp>
        <p:nvSpPr>
          <p:cNvPr id="2" name="AutoShape 2" descr="data:image/jpeg;base64,/9j/4AAQSkZJRgABAQAAAQABAAD/2wCEAAkGBxQTEhUUExQWFBQWFhcXFBcXFBUSFxUVFRkWFxUVFBQaHCggGBolHBUVITEhJSkrLi4uGB8zODMsNygtLiwBCgoKDg0OGxAQGiwkICYsLCwsLCwsLCwsLCwsLCwsLCwsLCwsLCwsLCwsLCwsLCwsLCwsLCwsLCwsLCwsLCwsLP/AABEIALIBGgMBEQACEQEDEQH/xAAbAAEAAgMBAQAAAAAAAAAAAAAAAwUBAgQGB//EAEEQAAIBAgIHBgMFBQYHAAAAAAABAgMRBCEFEjFBUWFxBiIygZGxE6HRI0JScsEUYpLw8QcWM1PC4SRzgqKy0uL/xAAaAQEAAwEBAQAAAAAAAAAAAAAAAQIEAwUG/8QANBEBAAICAAQCBwcEAwEAAAAAAAECAxEEEiExQVEiMmFxgeHwBRMUFZGxwVKh0fEjQnJi/9oADAMBAAIRAxEAPwD7iAAAAAAAAAAAAAAAAAAAAAAAAAAAAAAAAAAAAAAAAAAAAAAAAAAAAAAAAAAAYclx5+RGxpGvFycU1rJXa32e/oImJEhIAAAAAAAAAAAAAAAAAAAAAAAAAAAAAAAAAAAAAMTvbLaJHje1unI0KV5606jtqxp2uu9klba3a1t5gyZeuvFppj25+02mYYeFPGSi4TUPs4XbrTi+9KDpqSWqltve2RbeTfo6hXVe0vS9l9P0sdhqeIo+Gazi/FCSylCXNP1ye82Q4LYkAAAAAAAAAAAAAAAAAAAAAAAAAAAAAAAAAAAAMAfLP7Su0K0ZicNKGH14VJyqTk3HVVvHCmrdyTbUm3ucrbXbNbDXm5o7u9LWtGnyrT2n6uOrPFVMqkXlCPhhBfcjfhv4vMduq0V8Hov7Je1H7HjHRbvhsUrxX4a2yL4bnF9Y8C3PyRO/BX7vmmH3CWn6abydlteVv9zP+Y4t/wAu0cDk0i/vNS3KVuOSXzeZX8zw/BP5fl9iejp+jLY5ddV2OlPtDBftP9lLcFlr4f3dtLGwlskvb3NNctLdpcLYr17wnudHNkAAAAAAAAAAAAAAAAAAAAAAAAAAAENfEwh4pKPVlL5KUjdp0vTHa/qxtW1+0VKOzWl0WRiv9pYq9tz8GqnAZZ76hXV+2EVlq6vOV/ol8zPP2rE9Irr3u9fs2fGd+5x4jTEqmyV+SbT9DLm4nLft1acfD0p4PMdtcB+1YOrTecoxdSm5bYzgm10urro2Z+G4q9M0d9eML5sNZxy+L6KqtJPbfuy8st/Kx9BfyeVWYhjONnG/cq5PZZPvLPc8hE77pt4xD7BoHT0sTGMXTm2lthGU4zyu3Jpd18Uzx+L+zddcU/Cf8tvDcbvpePj8npaOj3tkrvcrpJeRkx8LETu/WWu2ffSvSEk1UbsnTj5u/pYvPPvUTWPry0rHJrcxMtJUayz1qb/i+haK5a9eaJTzY56al04XSNennqXX7k9Zfws14uJy07xuPZP8M+Th8V/Hr7YX+jtOwqZN6sueXyZ6eHiqZOni87Nwt6dfBbJmplZAAAAAAAAAAAAAAAAAAAAAAAYlK2bImdERtWYvHvZHLp4n/wCpky557R8/k2Y8Ed5+v8qqtvbaXF/WbzZ52S0d5nX159/0baR4R9fBxOvfwrLdKV8/yrazFN99ax8Z/iO8/wBmiKa7/pH1plcJd5v7tl8+COlbTXpPWfJWYjvH6uarhKC3RjyhrRz5WaV/IrfLir318P8Af8LV+8nz+Kv0por48NX406dPO+UZSmtlrvZH1O2Piq09Kax757/Jyy4Jv6O/hHb5qvDdk8JBakYNRctbxO91krvbsM8/aea9piLRHwhaOBxxG5jfxWGH0Lhad1HD0rb7wUm7bG7rN3Mf47JWZibTPx/h2/D0nrqP0WCxahZJRjHklH2LxxcdOb9fmtGDcdGK+Kd8/C9j3p8OZTNeYtq09J7T5LUpGundHUm9ks+a2rmmV1k9W/X2rRqOsMYfESTSbun4ZceR1xzesxEz7pRetbRuI97r1mndZPl+q3muJmJ32+v7uGomNJJNTykrPc19dxpi3N0t3ctTX1Xbo/S06L1al50+P3o/VGzDxFqTq/WGbNw9ckbr0n93qaVRSScWmmrprY0elExMbh5kxMTqW5KAAAAAAAAAAAAAAAAAAAAMNgVOOxl8l/Tm+fI8/Nn3OobsOHXWXDf+fqZN7adOSvFN3lnwW7zRxyUiZ3LtSZiNQKnZOW2XtyREY51No7nNudeCFUGla/ek83y4dDjOCYry76z3dOeJnfhCnxF5VlDnnyW1nmfczbNyy2VmIx8zXH4mzaXGy5JZWK55m1rR9dFsVOm3LKr3jjWHTXRI69na+ZW1J3KNbhDiq18i9YlasaTVardDWTvZ2f1Nk0m+L3S5RqMunbovEqrBP7yyf+xswRF6anvDNnrOO/sT/Bi1qvZu5PlwO33dbV5Jcue0TzJcPUycZeJb+K3MmkdOW3eEX77js1rO2Xp9Oot06EderWlidbu3733W9/JimXm6fp/hNsfL18HboXS/wXaX+G3aS303+Lpx9TZw3Fcs6nt4+z6+bLxPDc8bjv8Av9fJ7NM9d5DIAAAAAAAAAAAAAAAAAAAV2l8ZqRsvFLJL+dxi4zP93XUd5auFxc9tz2hRxqef6vieNXLudR1/l6U1T5PotrNsRE9I+MuXZinGMnd+RaKUtKJmYhz05qdZwi+7T8XC73FaxFsk1jtC87rj5p8XVKzu35c+P6Ha0RM7lyjcdIeQ0PW154ip+GLS829n8J4/D0j07z5S9bP6NaU9qoeJu8+J580bdahmviOBFaER0a1K2d+KJ1tER0RVsQWrRaIdWhqt/iU34Zq3macdtTqfGHDPHa0d4RaDxThNxex3T6reK25LbWz05q7XTx11fenZl75um4ZYxddJauO7uutq29N5McRuOaO6sYevKSxKlZoi+aLTCYx8vRz1Z8Nv6opv69q8R5pf2jWXxFtWU1xjxtxR0rkmdZI7x39sfJzmmvQn4e97DspjrxdJu+qr03xpvd5ZeTR73B5eavL5dvd8ni8Zi5bc8ePf3/N6A3MQAAAAAAAAAAAAAAAAAGwPHY7Fa9WctqT1Y/6n7I+U4viJyZbWj/zH8/4e9hxcmOI+MoHX1dmb2ee9nGmWKRNo8Oke905Obu3eIdtX14m+mWa49eLnNIm22uL0iqdNvZZZZ5t9Dp9/FKbRXDN7acGicX8PDuo13qjcuebyOWPN91im095dcuLnyRWO0NcfpLVoyf3mrdL7Tnl4meT2z0XxYN3jyec0ZjHTwlaS21KmqukUr+7K75cXL59Gq9Ivmj2QpaVbNHG1OjW6K9fYc60REI1X2Z8i3IaR1a2ZatSG+jsbqzuL01G4VvG4dE3q121sefS+0paYtQj1dSs1Vza3MzTMzDlpJQq7U87kROiYaUKuq3G/QiZnW4TaN9WJ1XfJ/wBUWradHLDpwNfVqfuz+T4fzxR3x31O3PJTmp7YXmga3w6keEJZf8ud1byz9EepwV+W0ez9pedxdOes+394fQj6B4IAAAAAAAAAAAAAAAAAcuk62pSnLfZ2OHE5Pu8Vrex2wU58kQ8b4Vzis/zPb82/Q+OyW5N+yP7z83vx6XxVkJ3bd8tnpt+ZirM9In3tUxqGY4l2vtbfTzN1c8xHRzmnVWacxPdUbZuy/oTF+bo7Yqa6pcbiLRhDYkkshkyzb0fJWmONzKu0zin8LluGKZteIl1pWIlW6/8AwtNcdaT53kzTad5NeS1Y9KZcFOZaYdG1WYrA53V+TL8qrarIisJaUalpFrR0QscRWtUXOK+hnpXdJ96I7LLXyT8jLrqq217MjW4Gaku8nxyER6MwnwTS2HOEQ0nfVfJ3Xs/0OlZ8E+K/wFXWafFK/wD1Z/JxPS4a27fXj84ednrqJj66PpGFd4R/KvY+mr2h85b1pSllQAAAAAAAAAAAAAAABWaff2aXGUV5Xu/lcxcf1xa85j9/8NfB+vv2S8fpGraLfGT9I5I+R4nfbzmf0h72GNz7o/dUznqwS5Z9Xm/cy162adblprbOmwtBpV46rrVYR/eRqxxqkzK8RqE+MneRSnnKKxpV9oa/cS4I08JX0plasac+Pq6tClH9yPtf9TrSObLMprGlZCWRpmOqw6hEVNtZ7X5EwhtGZEwNHtLeA7ce3r03yfuccXq2RC0pSvB+voZLRqyPFNrbCmkGJ2RfNCneUulnJWG9JXy4pr5O3zLV7lukbWehZXh0/Rp/U9DhY6T9eO2PielvryfTsD/hw/KvY+pp6sPmb+tKcsqAAAAAAAAAAAAAAAAKvTy7sfzP/wAZGLjY3WPf/EtfCTq0+7+YeJ01tpx42/7ndnynFetWPZv9Xv8ADdplVYyV/Uy0jTVENaktoiCFXSzxC5JvzNc9MK09kmLqbWVxx2giFFpurkuhu4avVbwaaTzjD8sfZFsPefeiOzgctW3qaNbGZTyIiOqWasna/FewrCqOlUui1q6k2l1s0U10S7MXspvqv1OOP/tBCww8jPeCU9Kd0c7RpEwlxPg80Up6xDqo7Ecrd1U1HxLqiad4Vt2lYdn43U1wuv59D1eDr60MfFzqYfUMKrQj+Vex9NXs+bt3lKSqAAAAAAAAAAAAAAAAK/Ta7ifCS+d4/wCoz8THob9vyaOGn09ez5vE6Wj9rS/K/lF/Q+X4vH/yR/5e/wAPb/jt71De8rdTz4jo3b6FR2uI6ohU4STdeT/dZryREYoj2rz2aYmp7lqVSqNKO7fJGzB0J7M6Qecei9iMXieDkqQzXSx2iekq6YqwyyFZSzKDsujG+soaUKZN7J0knHNFYnol31c6cfzGevryOzC7jjdEp6TyKW7oTVl3PNFK+siO7pw7yOV+6sp6SvJW4otiru0K2nULHs4sp23zt6u36nscHHS3vYeLnrG/J9TirI+ifOMgAAAAAAAAAAAAAAAAHHpanrUZpbdVtdVmvY5Z682OY9jrgty5Il4zStpOhNfedvKS/wDo8Hioi00v5/y9vh5msXr9dHmKndrxXNnkzXliY9r0o60b4tZSOVeklVTgl9pP8ppy+pDpLnrLveZ0r2SrsXTz6mnHJPZpj6b1ycUxypaKDuuhbcaRticREjdq6RXtJKJQsy+9wbSfDzK7HTiF9nDqcqevI7cJsOOTuiUtIpYT1PB5opHrI8XTh1l5HK3dSU9GdnfhG/ornfD6ylusL3sLQ1tVcZpvpHve6+Z7H2bTf6/s837Rvqfg+kHuvCAAAAAAAAAAAAAAAAAAwPBaYwzjGpBZOlPWh+W+tH+eR4HE49Rav9M7j3Pd4fJua2841LzWl6f2iktjs10lmeVm6Xn2vSwz6OiXhd+Bn1pPiqsOvtHzTO1/Udd9EM4d4vE9EuDFxzXVHfHPRLbF07yGO2oQjUS207YnRvsEW0jbZ0rQ8yObdiWkaRPMNvhDmE2KjdQXM50nrMjooqy6FLT1JZp3InQ66i7nmjjHrKx3TU55FJjqhNUfdlxdoLz2/K5oxV1Ez8HKZ6x+r6F2J0b8OlrvflHpvfm/Y+k4DDyY9vn+Pzc99PTG9hAAAAAAAAAAAAAAAAAABQ9o8LsqWya1J+fhfuvNGLi6f9vhP8NvC5P+vxh4fGUskvwy1fK+T9H8j5zi8etfo9zDfblrUrLPgZprMQ7RMTKsppKa53LT1q6eDWrTzIrPRO1djKZqx2WbYinmVpI1jDiTMobxpkTI1xC2ImgxCBMyJI0yk2GK/wB3zJr4pTQRSZEtKNilp2iUlV7F5srWO8oh0Ull8yIjcqWlY6EwEsRiIU1sj3qj4X/XZ6nqcLgm94r5dZYuJzRjxzbz6Q+sUaajFRSskkkuS2H0kRERqHzkzMzuW5KAAAAAAAAAAAAAAAAAAAR16SlFxlmmrMrasWjUpraazuHz/TmBdKpaWx5X3P8ABL9PM8TisGp1P15Pc4XNzV3H15qytHKz3O3k9jPMvRtrKpxVO01wujhy63DRWdw0rqzKwmOzgxh3xrQVEIGsVmTI3SKjSbzRaEsKQ0JIsrIiqR7y6F4nol0rYcvFDem7siekKyxKV6lluyJrX0TeoWFGlKUowhHXnJ2jFb39Ftb4I0YcFpmIiGXJkisTaZ6Pp/ZfQUcLS1fFUl3qkuMuC5I+l4bh4w114+L57ieInNffh4QuTQzAAAAAAAAAAAAAAAAAAAAAOLSujYV4OE10e+L4o5ZcVcleWXTFltitzVeB0hgZ0nq1F3o5N7pw3SR4efBas9f9+17mHNW8ej/pVY+lldGDJSY6tmOzmxML2lxRwvGp3DpWfBwYunkTjt1dYRtZJ8i3iImWhLDqInlkaSndotEaTplSI0aZjK5EwMa15FtahLaUisQqnpVNVX9Ck13Ksu7ROj51GtVLm3kl1NvC8PbJO4jox8TxFaR1fS+zOhaeHTku/Vl4ptZ2/DFfdj77z3uH4euKOnWfN4PEcRbLPXpHk9AmaWVsAAAAAAAAAAAAAAAAAAAAAAA4tK4WNSFpK9tj3roznkx1vGpdMWS1Lbh890jTVNuMtnM8fNw3L7ntYc/N71NKqleLacXnF+6PLvXXovQjr1cdbY1wOEd3WHHCotW29HWazva+kE6p0iqyCdVF4rIiliMy8U6I2z+0EchtlYpIfdybhrRxKzZNsc9kczKxqJjBa3SIcr5a1jcy7cFGU2sstxqxcHEdbMOXjPCr3Og6LSR6WOuukPLyW31l7TAyyNEMllnBl1G6YQ2AAAAAAAAAAAAAAAAAAAAAA1nG6A87p3QyqJ5HK9NtGPLp820z2XqRb1XJdL+xjvw1Z7w304mY7SoJ4LFQf4lzTT9Thbgcc9ujvXj8le+pc86VZO+o+aIjgvDbr+Yx/ShqKr/lyuTHAz5k/aVfKXM6df8Ay2dPwcean5l/8o1hMQ23qfz6F/wtdd1PzG39LaOjsS/ue4/DV80fj7+SRaExMuS4WZMYKQrPG5JduG7LVn4m+mwn7qvk5zxN57yvcB2Va2otFFJyvSaP0HbcWijlbI9LgMBY7RVwtba6oU7F4c5l2QJVSpkobIDIAAAAAAAAAAAAAAAAAAAAAGso3A5MRgYy2ojS0WmFbX0FB7kVmkLxklx1OzkeBHIt94hfZuP4V6Ecp94x/duP4fkOU5xdnY/h+Q5Tnbx7Px/COU50sdBR4E8qOdNDQ0eA5Uc7op6LitxPKjnl008EluJ0iZTRoE6RtIqYRtvGJKG6QGyAyAAAAAAAAAAAAAAAAAAAAAAAAYaA11AHwwMfDAfDAfDBs+GBnUAagGdQBqgNUDNgFgMgAAAAAAAAAAAAAAAAAAAAAAAAAAAAAAAAAAAAAAAAAAAAAAAAAAAH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788024" y="692696"/>
            <a:ext cx="23762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/>
              <a:t>[</a:t>
            </a:r>
            <a:r>
              <a:rPr lang="cs-CZ" sz="4800" dirty="0" err="1"/>
              <a:t>kɔːn</a:t>
            </a:r>
            <a:r>
              <a:rPr lang="cs-CZ" sz="4800" dirty="0"/>
              <a:t>]</a:t>
            </a:r>
          </a:p>
        </p:txBody>
      </p:sp>
      <p:pic>
        <p:nvPicPr>
          <p:cNvPr id="11266" name="Picture 2" descr="C:\Users\uživatel\AppData\Local\Microsoft\Windows\Temporary Internet Files\Content.IE5\MBNJE0WS\MP90040181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8490" y="2129028"/>
            <a:ext cx="5516509" cy="3676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6486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-1908721" y="260648"/>
            <a:ext cx="7481663" cy="990600"/>
          </a:xfrm>
        </p:spPr>
        <p:txBody>
          <a:bodyPr>
            <a:noAutofit/>
          </a:bodyPr>
          <a:lstStyle/>
          <a:p>
            <a:r>
              <a:rPr lang="cs-CZ" sz="88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  <a:latin typeface="Cooper Black" panose="0208090404030B020404" pitchFamily="18" charset="0"/>
              </a:rPr>
              <a:t>Pepper</a:t>
            </a:r>
            <a:endParaRPr lang="cs-CZ" sz="88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  <a:latin typeface="Cooper Black" panose="0208090404030B020404" pitchFamily="18" charset="0"/>
            </a:endParaRPr>
          </a:p>
        </p:txBody>
      </p:sp>
      <p:sp>
        <p:nvSpPr>
          <p:cNvPr id="2" name="AutoShape 2" descr="data:image/jpeg;base64,/9j/4AAQSkZJRgABAQAAAQABAAD/2wCEAAkGBxQTEhUUExQWFBQWFhcXFBcXFBUSFxUVFRkWFxUVFBQaHCggGBolHBUVITEhJSkrLi4uGB8zODMsNygtLiwBCgoKDg0OGxAQGiwkICYsLCwsLCwsLCwsLCwsLCwsLCwsLCwsLCwsLCwsLCwsLCwsLCwsLCwsLCwsLCwsLCwsLP/AABEIALIBGgMBEQACEQEDEQH/xAAbAAEAAgMBAQAAAAAAAAAAAAAAAwUBAgQGB//EAEEQAAIBAgIHBgMFBQYHAAAAAAABAgMRBCEFEjFBUWFxBiIygZGxE6HRI0JScsEUYpLw8QcWM1PC4SRzgqKy0uL/xAAaAQEAAwEBAQAAAAAAAAAAAAAAAQIEAwUG/8QANBEBAAICAAQCBwcEAwEAAAAAAAECAxEEEiExQVEiMmFxgeHwBRMUFZGxwVKh0fEjQnJi/9oADAMBAAIRAxEAPwD7iAAAAAAAAAAAAAAAAAAAAAAAAAAAAAAAAAAAAAAAAAAAAAAAAAAAAAAAAAAAYclx5+RGxpGvFycU1rJXa32e/oImJEhIAAAAAAAAAAAAAAAAAAAAAAAAAAAAAAAAAAAAAMTvbLaJHje1unI0KV5606jtqxp2uu9klba3a1t5gyZeuvFppj25+02mYYeFPGSi4TUPs4XbrTi+9KDpqSWqltve2RbeTfo6hXVe0vS9l9P0sdhqeIo+Gazi/FCSylCXNP1ye82Q4LYkAAAAAAAAAAAAAAAAAAAAAAAAAAAAAAAAAAAAMAfLP7Su0K0ZicNKGH14VJyqTk3HVVvHCmrdyTbUm3ucrbXbNbDXm5o7u9LWtGnyrT2n6uOrPFVMqkXlCPhhBfcjfhv4vMduq0V8Hov7Je1H7HjHRbvhsUrxX4a2yL4bnF9Y8C3PyRO/BX7vmmH3CWn6abydlteVv9zP+Y4t/wAu0cDk0i/vNS3KVuOSXzeZX8zw/BP5fl9iejp+jLY5ddV2OlPtDBftP9lLcFlr4f3dtLGwlskvb3NNctLdpcLYr17wnudHNkAAAAAAAAAAAAAAAAAAAAAAAAAAAENfEwh4pKPVlL5KUjdp0vTHa/qxtW1+0VKOzWl0WRiv9pYq9tz8GqnAZZ76hXV+2EVlq6vOV/ol8zPP2rE9Irr3u9fs2fGd+5x4jTEqmyV+SbT9DLm4nLft1acfD0p4PMdtcB+1YOrTecoxdSm5bYzgm10urro2Z+G4q9M0d9eML5sNZxy+L6KqtJPbfuy8st/Kx9BfyeVWYhjONnG/cq5PZZPvLPc8hE77pt4xD7BoHT0sTGMXTm2lthGU4zyu3Jpd18Uzx+L+zddcU/Cf8tvDcbvpePj8npaOj3tkrvcrpJeRkx8LETu/WWu2ffSvSEk1UbsnTj5u/pYvPPvUTWPry0rHJrcxMtJUayz1qb/i+haK5a9eaJTzY56al04XSNennqXX7k9Zfws14uJy07xuPZP8M+Th8V/Hr7YX+jtOwqZN6sueXyZ6eHiqZOni87Nwt6dfBbJmplZAAAAAAAAAAAAAAAAAAAAAAAYlK2bImdERtWYvHvZHLp4n/wCpky557R8/k2Y8Ed5+v8qqtvbaXF/WbzZ52S0d5nX159/0baR4R9fBxOvfwrLdKV8/yrazFN99ax8Z/iO8/wBmiKa7/pH1plcJd5v7tl8+COlbTXpPWfJWYjvH6uarhKC3RjyhrRz5WaV/IrfLir318P8Af8LV+8nz+Kv0por48NX406dPO+UZSmtlrvZH1O2Piq09Kax757/Jyy4Jv6O/hHb5qvDdk8JBakYNRctbxO91krvbsM8/aea9piLRHwhaOBxxG5jfxWGH0Lhad1HD0rb7wUm7bG7rN3Mf47JWZibTPx/h2/D0nrqP0WCxahZJRjHklH2LxxcdOb9fmtGDcdGK+Kd8/C9j3p8OZTNeYtq09J7T5LUpGundHUm9ks+a2rmmV1k9W/X2rRqOsMYfESTSbun4ZceR1xzesxEz7pRetbRuI97r1mndZPl+q3muJmJ32+v7uGomNJJNTykrPc19dxpi3N0t3ctTX1Xbo/S06L1al50+P3o/VGzDxFqTq/WGbNw9ckbr0n93qaVRSScWmmrprY0elExMbh5kxMTqW5KAAAAAAAAAAAAAAAAAAAAMNgVOOxl8l/Tm+fI8/Nn3OobsOHXWXDf+fqZN7adOSvFN3lnwW7zRxyUiZ3LtSZiNQKnZOW2XtyREY51No7nNudeCFUGla/ek83y4dDjOCYry76z3dOeJnfhCnxF5VlDnnyW1nmfczbNyy2VmIx8zXH4mzaXGy5JZWK55m1rR9dFsVOm3LKr3jjWHTXRI69na+ZW1J3KNbhDiq18i9YlasaTVardDWTvZ2f1Nk0m+L3S5RqMunbovEqrBP7yyf+xswRF6anvDNnrOO/sT/Bi1qvZu5PlwO33dbV5Jcue0TzJcPUycZeJb+K3MmkdOW3eEX77js1rO2Xp9Oot06EderWlidbu3733W9/JimXm6fp/hNsfL18HboXS/wXaX+G3aS303+Lpx9TZw3Fcs6nt4+z6+bLxPDc8bjv8Av9fJ7NM9d5DIAAAAAAAAAAAAAAAAAAAV2l8ZqRsvFLJL+dxi4zP93XUd5auFxc9tz2hRxqef6vieNXLudR1/l6U1T5PotrNsRE9I+MuXZinGMnd+RaKUtKJmYhz05qdZwi+7T8XC73FaxFsk1jtC87rj5p8XVKzu35c+P6Ha0RM7lyjcdIeQ0PW154ip+GLS829n8J4/D0j07z5S9bP6NaU9qoeJu8+J580bdahmviOBFaER0a1K2d+KJ1tER0RVsQWrRaIdWhqt/iU34Zq3macdtTqfGHDPHa0d4RaDxThNxex3T6reK25LbWz05q7XTx11fenZl75um4ZYxddJauO7uutq29N5McRuOaO6sYevKSxKlZoi+aLTCYx8vRz1Z8Nv6opv69q8R5pf2jWXxFtWU1xjxtxR0rkmdZI7x39sfJzmmvQn4e97DspjrxdJu+qr03xpvd5ZeTR73B5eavL5dvd8ni8Zi5bc8ePf3/N6A3MQAAAAAAAAAAAAAAAAAGwPHY7Fa9WctqT1Y/6n7I+U4viJyZbWj/zH8/4e9hxcmOI+MoHX1dmb2ee9nGmWKRNo8Oke905Obu3eIdtX14m+mWa49eLnNIm22uL0iqdNvZZZZ5t9Dp9/FKbRXDN7acGicX8PDuo13qjcuebyOWPN91im095dcuLnyRWO0NcfpLVoyf3mrdL7Tnl4meT2z0XxYN3jyec0ZjHTwlaS21KmqukUr+7K75cXL59Gq9Ivmj2QpaVbNHG1OjW6K9fYc60REI1X2Z8i3IaR1a2ZatSG+jsbqzuL01G4VvG4dE3q121sefS+0paYtQj1dSs1Vza3MzTMzDlpJQq7U87kROiYaUKuq3G/QiZnW4TaN9WJ1XfJ/wBUWradHLDpwNfVqfuz+T4fzxR3x31O3PJTmp7YXmga3w6keEJZf8ud1byz9EepwV+W0ez9pedxdOes+394fQj6B4IAAAAAAAAAAAAAAAAAcuk62pSnLfZ2OHE5Pu8Vrex2wU58kQ8b4Vzis/zPb82/Q+OyW5N+yP7z83vx6XxVkJ3bd8tnpt+ZirM9In3tUxqGY4l2vtbfTzN1c8xHRzmnVWacxPdUbZuy/oTF+bo7Yqa6pcbiLRhDYkkshkyzb0fJWmONzKu0zin8LluGKZteIl1pWIlW6/8AwtNcdaT53kzTad5NeS1Y9KZcFOZaYdG1WYrA53V+TL8qrarIisJaUalpFrR0QscRWtUXOK+hnpXdJ96I7LLXyT8jLrqq217MjW4Gaku8nxyER6MwnwTS2HOEQ0nfVfJ3Xs/0OlZ8E+K/wFXWafFK/wD1Z/JxPS4a27fXj84ednrqJj66PpGFd4R/KvY+mr2h85b1pSllQAAAAAAAAAAAAAAABWaff2aXGUV5Xu/lcxcf1xa85j9/8NfB+vv2S8fpGraLfGT9I5I+R4nfbzmf0h72GNz7o/dUznqwS5Z9Xm/cy162adblprbOmwtBpV46rrVYR/eRqxxqkzK8RqE+MneRSnnKKxpV9oa/cS4I08JX0plasac+Pq6tClH9yPtf9TrSObLMprGlZCWRpmOqw6hEVNtZ7X5EwhtGZEwNHtLeA7ce3r03yfuccXq2RC0pSvB+voZLRqyPFNrbCmkGJ2RfNCneUulnJWG9JXy4pr5O3zLV7lukbWehZXh0/Rp/U9DhY6T9eO2PielvryfTsD/hw/KvY+pp6sPmb+tKcsqAAAAAAAAAAAAAAAAKvTy7sfzP/wAZGLjY3WPf/EtfCTq0+7+YeJ01tpx42/7ndnynFetWPZv9Xv8ADdplVYyV/Uy0jTVENaktoiCFXSzxC5JvzNc9MK09kmLqbWVxx2giFFpurkuhu4avVbwaaTzjD8sfZFsPefeiOzgctW3qaNbGZTyIiOqWasna/FewrCqOlUui1q6k2l1s0U10S7MXspvqv1OOP/tBCww8jPeCU9Kd0c7RpEwlxPg80Up6xDqo7Ecrd1U1HxLqiad4Vt2lYdn43U1wuv59D1eDr60MfFzqYfUMKrQj+Vex9NXs+bt3lKSqAAAAAAAAAAAAAAAAK/Ta7ifCS+d4/wCoz8THob9vyaOGn09ez5vE6Wj9rS/K/lF/Q+X4vH/yR/5e/wAPb/jt71De8rdTz4jo3b6FR2uI6ohU4STdeT/dZryREYoj2rz2aYmp7lqVSqNKO7fJGzB0J7M6Qecei9iMXieDkqQzXSx2iekq6YqwyyFZSzKDsujG+soaUKZN7J0knHNFYnol31c6cfzGevryOzC7jjdEp6TyKW7oTVl3PNFK+siO7pw7yOV+6sp6SvJW4otiru0K2nULHs4sp23zt6u36nscHHS3vYeLnrG/J9TirI+ifOMgAAAAAAAAAAAAAAAAHHpanrUZpbdVtdVmvY5Z682OY9jrgty5Il4zStpOhNfedvKS/wDo8Hioi00v5/y9vh5msXr9dHmKndrxXNnkzXliY9r0o60b4tZSOVeklVTgl9pP8ppy+pDpLnrLveZ0r2SrsXTz6mnHJPZpj6b1ycUxypaKDuuhbcaRticREjdq6RXtJKJQsy+9wbSfDzK7HTiF9nDqcqevI7cJsOOTuiUtIpYT1PB5opHrI8XTh1l5HK3dSU9GdnfhG/ornfD6ylusL3sLQ1tVcZpvpHve6+Z7H2bTf6/s837Rvqfg+kHuvCAAAAAAAAAAAAAAAAAAwPBaYwzjGpBZOlPWh+W+tH+eR4HE49Rav9M7j3Pd4fJua2841LzWl6f2iktjs10lmeVm6Xn2vSwz6OiXhd+Bn1pPiqsOvtHzTO1/Udd9EM4d4vE9EuDFxzXVHfHPRLbF07yGO2oQjUS207YnRvsEW0jbZ0rQ8yObdiWkaRPMNvhDmE2KjdQXM50nrMjooqy6FLT1JZp3InQ66i7nmjjHrKx3TU55FJjqhNUfdlxdoLz2/K5oxV1Ez8HKZ6x+r6F2J0b8OlrvflHpvfm/Y+k4DDyY9vn+Pzc99PTG9hAAAAAAAAAAAAAAAAAABQ9o8LsqWya1J+fhfuvNGLi6f9vhP8NvC5P+vxh4fGUskvwy1fK+T9H8j5zi8etfo9zDfblrUrLPgZprMQ7RMTKsppKa53LT1q6eDWrTzIrPRO1djKZqx2WbYinmVpI1jDiTMobxpkTI1xC2ImgxCBMyJI0yk2GK/wB3zJr4pTQRSZEtKNilp2iUlV7F5srWO8oh0Ull8yIjcqWlY6EwEsRiIU1sj3qj4X/XZ6nqcLgm94r5dZYuJzRjxzbz6Q+sUaajFRSskkkuS2H0kRERqHzkzMzuW5KAAAAAAAAAAAAAAAAAAAR16SlFxlmmrMrasWjUpraazuHz/TmBdKpaWx5X3P8ABL9PM8TisGp1P15Pc4XNzV3H15qytHKz3O3k9jPMvRtrKpxVO01wujhy63DRWdw0rqzKwmOzgxh3xrQVEIGsVmTI3SKjSbzRaEsKQ0JIsrIiqR7y6F4nol0rYcvFDem7siekKyxKV6lluyJrX0TeoWFGlKUowhHXnJ2jFb39Ftb4I0YcFpmIiGXJkisTaZ6Pp/ZfQUcLS1fFUl3qkuMuC5I+l4bh4w114+L57ieInNffh4QuTQzAAAAAAAAAAAAAAAAAAAAAOLSujYV4OE10e+L4o5ZcVcleWXTFltitzVeB0hgZ0nq1F3o5N7pw3SR4efBas9f9+17mHNW8ej/pVY+lldGDJSY6tmOzmxML2lxRwvGp3DpWfBwYunkTjt1dYRtZJ8i3iImWhLDqInlkaSndotEaTplSI0aZjK5EwMa15FtahLaUisQqnpVNVX9Ck13Ksu7ROj51GtVLm3kl1NvC8PbJO4jox8TxFaR1fS+zOhaeHTku/Vl4ptZ2/DFfdj77z3uH4euKOnWfN4PEcRbLPXpHk9AmaWVsAAAAAAAAAAAAAAAAAAAAAAA4tK4WNSFpK9tj3roznkx1vGpdMWS1Lbh890jTVNuMtnM8fNw3L7ntYc/N71NKqleLacXnF+6PLvXXovQjr1cdbY1wOEd3WHHCotW29HWazva+kE6p0iqyCdVF4rIiliMy8U6I2z+0EchtlYpIfdybhrRxKzZNsc9kczKxqJjBa3SIcr5a1jcy7cFGU2sstxqxcHEdbMOXjPCr3Og6LSR6WOuukPLyW31l7TAyyNEMllnBl1G6YQ2AAAAAAAAAAAAAAAAAAAAAA1nG6A87p3QyqJ5HK9NtGPLp820z2XqRb1XJdL+xjvw1Z7w304mY7SoJ4LFQf4lzTT9Thbgcc9ujvXj8le+pc86VZO+o+aIjgvDbr+Yx/ShqKr/lyuTHAz5k/aVfKXM6df8Ay2dPwcean5l/8o1hMQ23qfz6F/wtdd1PzG39LaOjsS/ue4/DV80fj7+SRaExMuS4WZMYKQrPG5JduG7LVn4m+mwn7qvk5zxN57yvcB2Va2otFFJyvSaP0HbcWijlbI9LgMBY7RVwtba6oU7F4c5l2QJVSpkobIDIAAAAAAAAAAAAAAAAAAAAAGso3A5MRgYy2ojS0WmFbX0FB7kVmkLxklx1OzkeBHIt94hfZuP4V6Ecp94x/duP4fkOU5xdnY/h+Q5Tnbx7Px/COU50sdBR4E8qOdNDQ0eA5Uc7op6LitxPKjnl008EluJ0iZTRoE6RtIqYRtvGJKG6QGyAyAAAAAAAAAAAAAAAAAAAAAAAAYaA11AHwwMfDAfDAfDBs+GBnUAagGdQBqgNUDNgFgMgAAAAAAAAAAAAAAAAAAAAAAAAAAAAAAAAAAAAAAAAAAAAAAAAAAAH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940152" y="620688"/>
            <a:ext cx="28083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/>
              <a:t>[ˈ</a:t>
            </a:r>
            <a:r>
              <a:rPr lang="cs-CZ" sz="4800" dirty="0" err="1"/>
              <a:t>pepə</a:t>
            </a:r>
            <a:r>
              <a:rPr lang="cs-CZ" sz="4800" dirty="0"/>
              <a:t>]</a:t>
            </a:r>
          </a:p>
        </p:txBody>
      </p:sp>
      <p:pic>
        <p:nvPicPr>
          <p:cNvPr id="12291" name="Picture 3" descr="C:\Users\uživatel\AppData\Local\Microsoft\Windows\Temporary Internet Files\Content.IE5\3A9WNVSX\MC90044178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132856"/>
            <a:ext cx="3963888" cy="3963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2879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-1908721" y="260648"/>
            <a:ext cx="7481663" cy="990600"/>
          </a:xfrm>
        </p:spPr>
        <p:txBody>
          <a:bodyPr>
            <a:noAutofit/>
          </a:bodyPr>
          <a:lstStyle/>
          <a:p>
            <a:r>
              <a:rPr lang="cs-CZ" sz="8800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  <a:latin typeface="Cooper Black" panose="0208090404030B020404" pitchFamily="18" charset="0"/>
              </a:rPr>
              <a:t>Lettuce</a:t>
            </a:r>
            <a:endParaRPr lang="cs-CZ" sz="88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  <a:latin typeface="Cooper Black" panose="0208090404030B020404" pitchFamily="18" charset="0"/>
            </a:endParaRPr>
          </a:p>
        </p:txBody>
      </p:sp>
      <p:sp>
        <p:nvSpPr>
          <p:cNvPr id="2" name="AutoShape 2" descr="data:image/jpeg;base64,/9j/4AAQSkZJRgABAQAAAQABAAD/2wCEAAkGBxQTEhUUExQWFBQWFhcXFBcXFBUSFxUVFRkWFxUVFBQaHCggGBolHBUVITEhJSkrLi4uGB8zODMsNygtLiwBCgoKDg0OGxAQGiwkICYsLCwsLCwsLCwsLCwsLCwsLCwsLCwsLCwsLCwsLCwsLCwsLCwsLCwsLCwsLCwsLCwsLP/AABEIALIBGgMBEQACEQEDEQH/xAAbAAEAAgMBAQAAAAAAAAAAAAAAAwUBAgQGB//EAEEQAAIBAgIHBgMFBQYHAAAAAAABAgMRBCEFEjFBUWFxBiIygZGxE6HRI0JScsEUYpLw8QcWM1PC4SRzgqKy0uL/xAAaAQEAAwEBAQAAAAAAAAAAAAAAAQIEAwUG/8QANBEBAAICAAQCBwcEAwEAAAAAAAECAxEEEiExQVEiMmFxgeHwBRMUFZGxwVKh0fEjQnJi/9oADAMBAAIRAxEAPwD7iAAAAAAAAAAAAAAAAAAAAAAAAAAAAAAAAAAAAAAAAAAAAAAAAAAAAAAAAAAAYclx5+RGxpGvFycU1rJXa32e/oImJEhIAAAAAAAAAAAAAAAAAAAAAAAAAAAAAAAAAAAAAMTvbLaJHje1unI0KV5606jtqxp2uu9klba3a1t5gyZeuvFppj25+02mYYeFPGSi4TUPs4XbrTi+9KDpqSWqltve2RbeTfo6hXVe0vS9l9P0sdhqeIo+Gazi/FCSylCXNP1ye82Q4LYkAAAAAAAAAAAAAAAAAAAAAAAAAAAAAAAAAAAAMAfLP7Su0K0ZicNKGH14VJyqTk3HVVvHCmrdyTbUm3ucrbXbNbDXm5o7u9LWtGnyrT2n6uOrPFVMqkXlCPhhBfcjfhv4vMduq0V8Hov7Je1H7HjHRbvhsUrxX4a2yL4bnF9Y8C3PyRO/BX7vmmH3CWn6abydlteVv9zP+Y4t/wAu0cDk0i/vNS3KVuOSXzeZX8zw/BP5fl9iejp+jLY5ddV2OlPtDBftP9lLcFlr4f3dtLGwlskvb3NNctLdpcLYr17wnudHNkAAAAAAAAAAAAAAAAAAAAAAAAAAAENfEwh4pKPVlL5KUjdp0vTHa/qxtW1+0VKOzWl0WRiv9pYq9tz8GqnAZZ76hXV+2EVlq6vOV/ol8zPP2rE9Irr3u9fs2fGd+5x4jTEqmyV+SbT9DLm4nLft1acfD0p4PMdtcB+1YOrTecoxdSm5bYzgm10urro2Z+G4q9M0d9eML5sNZxy+L6KqtJPbfuy8st/Kx9BfyeVWYhjONnG/cq5PZZPvLPc8hE77pt4xD7BoHT0sTGMXTm2lthGU4zyu3Jpd18Uzx+L+zddcU/Cf8tvDcbvpePj8npaOj3tkrvcrpJeRkx8LETu/WWu2ffSvSEk1UbsnTj5u/pYvPPvUTWPry0rHJrcxMtJUayz1qb/i+haK5a9eaJTzY56al04XSNennqXX7k9Zfws14uJy07xuPZP8M+Th8V/Hr7YX+jtOwqZN6sueXyZ6eHiqZOni87Nwt6dfBbJmplZAAAAAAAAAAAAAAAAAAAAAAAYlK2bImdERtWYvHvZHLp4n/wCpky557R8/k2Y8Ed5+v8qqtvbaXF/WbzZ52S0d5nX159/0baR4R9fBxOvfwrLdKV8/yrazFN99ax8Z/iO8/wBmiKa7/pH1plcJd5v7tl8+COlbTXpPWfJWYjvH6uarhKC3RjyhrRz5WaV/IrfLir318P8Af8LV+8nz+Kv0por48NX406dPO+UZSmtlrvZH1O2Piq09Kax757/Jyy4Jv6O/hHb5qvDdk8JBakYNRctbxO91krvbsM8/aea9piLRHwhaOBxxG5jfxWGH0Lhad1HD0rb7wUm7bG7rN3Mf47JWZibTPx/h2/D0nrqP0WCxahZJRjHklH2LxxcdOb9fmtGDcdGK+Kd8/C9j3p8OZTNeYtq09J7T5LUpGundHUm9ks+a2rmmV1k9W/X2rRqOsMYfESTSbun4ZceR1xzesxEz7pRetbRuI97r1mndZPl+q3muJmJ32+v7uGomNJJNTykrPc19dxpi3N0t3ctTX1Xbo/S06L1al50+P3o/VGzDxFqTq/WGbNw9ckbr0n93qaVRSScWmmrprY0elExMbh5kxMTqW5KAAAAAAAAAAAAAAAAAAAAMNgVOOxl8l/Tm+fI8/Nn3OobsOHXWXDf+fqZN7adOSvFN3lnwW7zRxyUiZ3LtSZiNQKnZOW2XtyREY51No7nNudeCFUGla/ek83y4dDjOCYry76z3dOeJnfhCnxF5VlDnnyW1nmfczbNyy2VmIx8zXH4mzaXGy5JZWK55m1rR9dFsVOm3LKr3jjWHTXRI69na+ZW1J3KNbhDiq18i9YlasaTVardDWTvZ2f1Nk0m+L3S5RqMunbovEqrBP7yyf+xswRF6anvDNnrOO/sT/Bi1qvZu5PlwO33dbV5Jcue0TzJcPUycZeJb+K3MmkdOW3eEX77js1rO2Xp9Oot06EderWlidbu3733W9/JimXm6fp/hNsfL18HboXS/wXaX+G3aS303+Lpx9TZw3Fcs6nt4+z6+bLxPDc8bjv8Av9fJ7NM9d5DIAAAAAAAAAAAAAAAAAAAV2l8ZqRsvFLJL+dxi4zP93XUd5auFxc9tz2hRxqef6vieNXLudR1/l6U1T5PotrNsRE9I+MuXZinGMnd+RaKUtKJmYhz05qdZwi+7T8XC73FaxFsk1jtC87rj5p8XVKzu35c+P6Ha0RM7lyjcdIeQ0PW154ip+GLS829n8J4/D0j07z5S9bP6NaU9qoeJu8+J580bdahmviOBFaER0a1K2d+KJ1tER0RVsQWrRaIdWhqt/iU34Zq3macdtTqfGHDPHa0d4RaDxThNxex3T6reK25LbWz05q7XTx11fenZl75um4ZYxddJauO7uutq29N5McRuOaO6sYevKSxKlZoi+aLTCYx8vRz1Z8Nv6opv69q8R5pf2jWXxFtWU1xjxtxR0rkmdZI7x39sfJzmmvQn4e97DspjrxdJu+qr03xpvd5ZeTR73B5eavL5dvd8ni8Zi5bc8ePf3/N6A3MQAAAAAAAAAAAAAAAAAGwPHY7Fa9WctqT1Y/6n7I+U4viJyZbWj/zH8/4e9hxcmOI+MoHX1dmb2ee9nGmWKRNo8Oke905Obu3eIdtX14m+mWa49eLnNIm22uL0iqdNvZZZZ5t9Dp9/FKbRXDN7acGicX8PDuo13qjcuebyOWPN91im095dcuLnyRWO0NcfpLVoyf3mrdL7Tnl4meT2z0XxYN3jyec0ZjHTwlaS21KmqukUr+7K75cXL59Gq9Ivmj2QpaVbNHG1OjW6K9fYc60REI1X2Z8i3IaR1a2ZatSG+jsbqzuL01G4VvG4dE3q121sefS+0paYtQj1dSs1Vza3MzTMzDlpJQq7U87kROiYaUKuq3G/QiZnW4TaN9WJ1XfJ/wBUWradHLDpwNfVqfuz+T4fzxR3x31O3PJTmp7YXmga3w6keEJZf8ud1byz9EepwV+W0ez9pedxdOes+394fQj6B4IAAAAAAAAAAAAAAAAAcuk62pSnLfZ2OHE5Pu8Vrex2wU58kQ8b4Vzis/zPb82/Q+OyW5N+yP7z83vx6XxVkJ3bd8tnpt+ZirM9In3tUxqGY4l2vtbfTzN1c8xHRzmnVWacxPdUbZuy/oTF+bo7Yqa6pcbiLRhDYkkshkyzb0fJWmONzKu0zin8LluGKZteIl1pWIlW6/8AwtNcdaT53kzTad5NeS1Y9KZcFOZaYdG1WYrA53V+TL8qrarIisJaUalpFrR0QscRWtUXOK+hnpXdJ96I7LLXyT8jLrqq217MjW4Gaku8nxyER6MwnwTS2HOEQ0nfVfJ3Xs/0OlZ8E+K/wFXWafFK/wD1Z/JxPS4a27fXj84ednrqJj66PpGFd4R/KvY+mr2h85b1pSllQAAAAAAAAAAAAAAABWaff2aXGUV5Xu/lcxcf1xa85j9/8NfB+vv2S8fpGraLfGT9I5I+R4nfbzmf0h72GNz7o/dUznqwS5Z9Xm/cy162adblprbOmwtBpV46rrVYR/eRqxxqkzK8RqE+MneRSnnKKxpV9oa/cS4I08JX0plasac+Pq6tClH9yPtf9TrSObLMprGlZCWRpmOqw6hEVNtZ7X5EwhtGZEwNHtLeA7ce3r03yfuccXq2RC0pSvB+voZLRqyPFNrbCmkGJ2RfNCneUulnJWG9JXy4pr5O3zLV7lukbWehZXh0/Rp/U9DhY6T9eO2PielvryfTsD/hw/KvY+pp6sPmb+tKcsqAAAAAAAAAAAAAAAAKvTy7sfzP/wAZGLjY3WPf/EtfCTq0+7+YeJ01tpx42/7ndnynFetWPZv9Xv8ADdplVYyV/Uy0jTVENaktoiCFXSzxC5JvzNc9MK09kmLqbWVxx2giFFpurkuhu4avVbwaaTzjD8sfZFsPefeiOzgctW3qaNbGZTyIiOqWasna/FewrCqOlUui1q6k2l1s0U10S7MXspvqv1OOP/tBCww8jPeCU9Kd0c7RpEwlxPg80Up6xDqo7Ecrd1U1HxLqiad4Vt2lYdn43U1wuv59D1eDr60MfFzqYfUMKrQj+Vex9NXs+bt3lKSqAAAAAAAAAAAAAAAAK/Ta7ifCS+d4/wCoz8THob9vyaOGn09ez5vE6Wj9rS/K/lF/Q+X4vH/yR/5e/wAPb/jt71De8rdTz4jo3b6FR2uI6ohU4STdeT/dZryREYoj2rz2aYmp7lqVSqNKO7fJGzB0J7M6Qecei9iMXieDkqQzXSx2iekq6YqwyyFZSzKDsujG+soaUKZN7J0knHNFYnol31c6cfzGevryOzC7jjdEp6TyKW7oTVl3PNFK+siO7pw7yOV+6sp6SvJW4otiru0K2nULHs4sp23zt6u36nscHHS3vYeLnrG/J9TirI+ifOMgAAAAAAAAAAAAAAAAHHpanrUZpbdVtdVmvY5Z682OY9jrgty5Il4zStpOhNfedvKS/wDo8Hioi00v5/y9vh5msXr9dHmKndrxXNnkzXliY9r0o60b4tZSOVeklVTgl9pP8ppy+pDpLnrLveZ0r2SrsXTz6mnHJPZpj6b1ycUxypaKDuuhbcaRticREjdq6RXtJKJQsy+9wbSfDzK7HTiF9nDqcqevI7cJsOOTuiUtIpYT1PB5opHrI8XTh1l5HK3dSU9GdnfhG/ornfD6ylusL3sLQ1tVcZpvpHve6+Z7H2bTf6/s837Rvqfg+kHuvCAAAAAAAAAAAAAAAAAAwPBaYwzjGpBZOlPWh+W+tH+eR4HE49Rav9M7j3Pd4fJua2841LzWl6f2iktjs10lmeVm6Xn2vSwz6OiXhd+Bn1pPiqsOvtHzTO1/Udd9EM4d4vE9EuDFxzXVHfHPRLbF07yGO2oQjUS207YnRvsEW0jbZ0rQ8yObdiWkaRPMNvhDmE2KjdQXM50nrMjooqy6FLT1JZp3InQ66i7nmjjHrKx3TU55FJjqhNUfdlxdoLz2/K5oxV1Ez8HKZ6x+r6F2J0b8OlrvflHpvfm/Y+k4DDyY9vn+Pzc99PTG9hAAAAAAAAAAAAAAAAAABQ9o8LsqWya1J+fhfuvNGLi6f9vhP8NvC5P+vxh4fGUskvwy1fK+T9H8j5zi8etfo9zDfblrUrLPgZprMQ7RMTKsppKa53LT1q6eDWrTzIrPRO1djKZqx2WbYinmVpI1jDiTMobxpkTI1xC2ImgxCBMyJI0yk2GK/wB3zJr4pTQRSZEtKNilp2iUlV7F5srWO8oh0Ull8yIjcqWlY6EwEsRiIU1sj3qj4X/XZ6nqcLgm94r5dZYuJzRjxzbz6Q+sUaajFRSskkkuS2H0kRERqHzkzMzuW5KAAAAAAAAAAAAAAAAAAAR16SlFxlmmrMrasWjUpraazuHz/TmBdKpaWx5X3P8ABL9PM8TisGp1P15Pc4XNzV3H15qytHKz3O3k9jPMvRtrKpxVO01wujhy63DRWdw0rqzKwmOzgxh3xrQVEIGsVmTI3SKjSbzRaEsKQ0JIsrIiqR7y6F4nol0rYcvFDem7siekKyxKV6lluyJrX0TeoWFGlKUowhHXnJ2jFb39Ftb4I0YcFpmIiGXJkisTaZ6Pp/ZfQUcLS1fFUl3qkuMuC5I+l4bh4w114+L57ieInNffh4QuTQzAAAAAAAAAAAAAAAAAAAAAOLSujYV4OE10e+L4o5ZcVcleWXTFltitzVeB0hgZ0nq1F3o5N7pw3SR4efBas9f9+17mHNW8ej/pVY+lldGDJSY6tmOzmxML2lxRwvGp3DpWfBwYunkTjt1dYRtZJ8i3iImWhLDqInlkaSndotEaTplSI0aZjK5EwMa15FtahLaUisQqnpVNVX9Ck13Ksu7ROj51GtVLm3kl1NvC8PbJO4jox8TxFaR1fS+zOhaeHTku/Vl4ptZ2/DFfdj77z3uH4euKOnWfN4PEcRbLPXpHk9AmaWVsAAAAAAAAAAAAAAAAAAAAAAA4tK4WNSFpK9tj3roznkx1vGpdMWS1Lbh890jTVNuMtnM8fNw3L7ntYc/N71NKqleLacXnF+6PLvXXovQjr1cdbY1wOEd3WHHCotW29HWazva+kE6p0iqyCdVF4rIiliMy8U6I2z+0EchtlYpIfdybhrRxKzZNsc9kczKxqJjBa3SIcr5a1jcy7cFGU2sstxqxcHEdbMOXjPCr3Og6LSR6WOuukPLyW31l7TAyyNEMllnBl1G6YQ2AAAAAAAAAAAAAAAAAAAAAA1nG6A87p3QyqJ5HK9NtGPLp820z2XqRb1XJdL+xjvw1Z7w304mY7SoJ4LFQf4lzTT9Thbgcc9ujvXj8le+pc86VZO+o+aIjgvDbr+Yx/ShqKr/lyuTHAz5k/aVfKXM6df8Ay2dPwcean5l/8o1hMQ23qfz6F/wtdd1PzG39LaOjsS/ue4/DV80fj7+SRaExMuS4WZMYKQrPG5JduG7LVn4m+mwn7qvk5zxN57yvcB2Va2otFFJyvSaP0HbcWijlbI9LgMBY7RVwtba6oU7F4c5l2QJVSpkobIDIAAAAAAAAAAAAAAAAAAAAAGso3A5MRgYy2ojS0WmFbX0FB7kVmkLxklx1OzkeBHIt94hfZuP4V6Ecp94x/duP4fkOU5xdnY/h+Q5Tnbx7Px/COU50sdBR4E8qOdNDQ0eA5Uc7op6LitxPKjnl008EluJ0iZTRoE6RtIqYRtvGJKG6QGyAyAAAAAAAAAAAAAAAAAAAAAAAAYaA11AHwwMfDAfDAfDBs+GBnUAagGdQBqgNUDNgFgMgAAAAAAAAAAAAAAAAAAAAAAAAAAAAAAAAAAAAAAAAAAAAAAAAAAAH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940152" y="620688"/>
            <a:ext cx="28083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[´</a:t>
            </a:r>
            <a:r>
              <a:rPr lang="cs-CZ" sz="4800" dirty="0" err="1" smtClean="0"/>
              <a:t>letɪs</a:t>
            </a:r>
            <a:r>
              <a:rPr lang="cs-CZ" sz="4800" dirty="0" smtClean="0"/>
              <a:t>]</a:t>
            </a:r>
            <a:endParaRPr lang="cs-CZ" sz="4800" dirty="0"/>
          </a:p>
        </p:txBody>
      </p:sp>
      <p:pic>
        <p:nvPicPr>
          <p:cNvPr id="13314" name="Picture 2" descr="C:\Users\uživatel\AppData\Local\Microsoft\Windows\Temporary Internet Files\Content.IE5\3A9WNVSX\MP90044846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6575" y="1916832"/>
            <a:ext cx="6300192" cy="4200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7302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-2052736" y="260648"/>
            <a:ext cx="7481663" cy="990600"/>
          </a:xfrm>
        </p:spPr>
        <p:txBody>
          <a:bodyPr>
            <a:noAutofit/>
          </a:bodyPr>
          <a:lstStyle/>
          <a:p>
            <a:r>
              <a:rPr lang="cs-CZ" sz="8800" dirty="0" err="1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  <a:latin typeface="Cooper Black" panose="0208090404030B020404" pitchFamily="18" charset="0"/>
              </a:rPr>
              <a:t>Cabbage</a:t>
            </a:r>
            <a:endParaRPr lang="cs-CZ" sz="8800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  <a:latin typeface="Cooper Black" panose="0208090404030B020404" pitchFamily="18" charset="0"/>
            </a:endParaRPr>
          </a:p>
        </p:txBody>
      </p:sp>
      <p:sp>
        <p:nvSpPr>
          <p:cNvPr id="2" name="AutoShape 2" descr="data:image/jpeg;base64,/9j/4AAQSkZJRgABAQAAAQABAAD/2wCEAAkGBxQTEhUUExQWFBQWFhcXFBcXFBUSFxUVFRkWFxUVFBQaHCggGBolHBUVITEhJSkrLi4uGB8zODMsNygtLiwBCgoKDg0OGxAQGiwkICYsLCwsLCwsLCwsLCwsLCwsLCwsLCwsLCwsLCwsLCwsLCwsLCwsLCwsLCwsLCwsLCwsLP/AABEIALIBGgMBEQACEQEDEQH/xAAbAAEAAgMBAQAAAAAAAAAAAAAAAwUBAgQGB//EAEEQAAIBAgIHBgMFBQYHAAAAAAABAgMRBCEFEjFBUWFxBiIygZGxE6HRI0JScsEUYpLw8QcWM1PC4SRzgqKy0uL/xAAaAQEAAwEBAQAAAAAAAAAAAAAAAQIEAwUG/8QANBEBAAICAAQCBwcEAwEAAAAAAAECAxEEEiExQVEiMmFxgeHwBRMUFZGxwVKh0fEjQnJi/9oADAMBAAIRAxEAPwD7iAAAAAAAAAAAAAAAAAAAAAAAAAAAAAAAAAAAAAAAAAAAAAAAAAAAAAAAAAAAYclx5+RGxpGvFycU1rJXa32e/oImJEhIAAAAAAAAAAAAAAAAAAAAAAAAAAAAAAAAAAAAAMTvbLaJHje1unI0KV5606jtqxp2uu9klba3a1t5gyZeuvFppj25+02mYYeFPGSi4TUPs4XbrTi+9KDpqSWqltve2RbeTfo6hXVe0vS9l9P0sdhqeIo+Gazi/FCSylCXNP1ye82Q4LYkAAAAAAAAAAAAAAAAAAAAAAAAAAAAAAAAAAAAMAfLP7Su0K0ZicNKGH14VJyqTk3HVVvHCmrdyTbUm3ucrbXbNbDXm5o7u9LWtGnyrT2n6uOrPFVMqkXlCPhhBfcjfhv4vMduq0V8Hov7Je1H7HjHRbvhsUrxX4a2yL4bnF9Y8C3PyRO/BX7vmmH3CWn6abydlteVv9zP+Y4t/wAu0cDk0i/vNS3KVuOSXzeZX8zw/BP5fl9iejp+jLY5ddV2OlPtDBftP9lLcFlr4f3dtLGwlskvb3NNctLdpcLYr17wnudHNkAAAAAAAAAAAAAAAAAAAAAAAAAAAENfEwh4pKPVlL5KUjdp0vTHa/qxtW1+0VKOzWl0WRiv9pYq9tz8GqnAZZ76hXV+2EVlq6vOV/ol8zPP2rE9Irr3u9fs2fGd+5x4jTEqmyV+SbT9DLm4nLft1acfD0p4PMdtcB+1YOrTecoxdSm5bYzgm10urro2Z+G4q9M0d9eML5sNZxy+L6KqtJPbfuy8st/Kx9BfyeVWYhjONnG/cq5PZZPvLPc8hE77pt4xD7BoHT0sTGMXTm2lthGU4zyu3Jpd18Uzx+L+zddcU/Cf8tvDcbvpePj8npaOj3tkrvcrpJeRkx8LETu/WWu2ffSvSEk1UbsnTj5u/pYvPPvUTWPry0rHJrcxMtJUayz1qb/i+haK5a9eaJTzY56al04XSNennqXX7k9Zfws14uJy07xuPZP8M+Th8V/Hr7YX+jtOwqZN6sueXyZ6eHiqZOni87Nwt6dfBbJmplZAAAAAAAAAAAAAAAAAAAAAAAYlK2bImdERtWYvHvZHLp4n/wCpky557R8/k2Y8Ed5+v8qqtvbaXF/WbzZ52S0d5nX159/0baR4R9fBxOvfwrLdKV8/yrazFN99ax8Z/iO8/wBmiKa7/pH1plcJd5v7tl8+COlbTXpPWfJWYjvH6uarhKC3RjyhrRz5WaV/IrfLir318P8Af8LV+8nz+Kv0por48NX406dPO+UZSmtlrvZH1O2Piq09Kax757/Jyy4Jv6O/hHb5qvDdk8JBakYNRctbxO91krvbsM8/aea9piLRHwhaOBxxG5jfxWGH0Lhad1HD0rb7wUm7bG7rN3Mf47JWZibTPx/h2/D0nrqP0WCxahZJRjHklH2LxxcdOb9fmtGDcdGK+Kd8/C9j3p8OZTNeYtq09J7T5LUpGundHUm9ks+a2rmmV1k9W/X2rRqOsMYfESTSbun4ZceR1xzesxEz7pRetbRuI97r1mndZPl+q3muJmJ32+v7uGomNJJNTykrPc19dxpi3N0t3ctTX1Xbo/S06L1al50+P3o/VGzDxFqTq/WGbNw9ckbr0n93qaVRSScWmmrprY0elExMbh5kxMTqW5KAAAAAAAAAAAAAAAAAAAAMNgVOOxl8l/Tm+fI8/Nn3OobsOHXWXDf+fqZN7adOSvFN3lnwW7zRxyUiZ3LtSZiNQKnZOW2XtyREY51No7nNudeCFUGla/ek83y4dDjOCYry76z3dOeJnfhCnxF5VlDnnyW1nmfczbNyy2VmIx8zXH4mzaXGy5JZWK55m1rR9dFsVOm3LKr3jjWHTXRI69na+ZW1J3KNbhDiq18i9YlasaTVardDWTvZ2f1Nk0m+L3S5RqMunbovEqrBP7yyf+xswRF6anvDNnrOO/sT/Bi1qvZu5PlwO33dbV5Jcue0TzJcPUycZeJb+K3MmkdOW3eEX77js1rO2Xp9Oot06EderWlidbu3733W9/JimXm6fp/hNsfL18HboXS/wXaX+G3aS303+Lpx9TZw3Fcs6nt4+z6+bLxPDc8bjv8Av9fJ7NM9d5DIAAAAAAAAAAAAAAAAAAAV2l8ZqRsvFLJL+dxi4zP93XUd5auFxc9tz2hRxqef6vieNXLudR1/l6U1T5PotrNsRE9I+MuXZinGMnd+RaKUtKJmYhz05qdZwi+7T8XC73FaxFsk1jtC87rj5p8XVKzu35c+P6Ha0RM7lyjcdIeQ0PW154ip+GLS829n8J4/D0j07z5S9bP6NaU9qoeJu8+J580bdahmviOBFaER0a1K2d+KJ1tER0RVsQWrRaIdWhqt/iU34Zq3macdtTqfGHDPHa0d4RaDxThNxex3T6reK25LbWz05q7XTx11fenZl75um4ZYxddJauO7uutq29N5McRuOaO6sYevKSxKlZoi+aLTCYx8vRz1Z8Nv6opv69q8R5pf2jWXxFtWU1xjxtxR0rkmdZI7x39sfJzmmvQn4e97DspjrxdJu+qr03xpvd5ZeTR73B5eavL5dvd8ni8Zi5bc8ePf3/N6A3MQAAAAAAAAAAAAAAAAAGwPHY7Fa9WctqT1Y/6n7I+U4viJyZbWj/zH8/4e9hxcmOI+MoHX1dmb2ee9nGmWKRNo8Oke905Obu3eIdtX14m+mWa49eLnNIm22uL0iqdNvZZZZ5t9Dp9/FKbRXDN7acGicX8PDuo13qjcuebyOWPN91im095dcuLnyRWO0NcfpLVoyf3mrdL7Tnl4meT2z0XxYN3jyec0ZjHTwlaS21KmqukUr+7K75cXL59Gq9Ivmj2QpaVbNHG1OjW6K9fYc60REI1X2Z8i3IaR1a2ZatSG+jsbqzuL01G4VvG4dE3q121sefS+0paYtQj1dSs1Vza3MzTMzDlpJQq7U87kROiYaUKuq3G/QiZnW4TaN9WJ1XfJ/wBUWradHLDpwNfVqfuz+T4fzxR3x31O3PJTmp7YXmga3w6keEJZf8ud1byz9EepwV+W0ez9pedxdOes+394fQj6B4IAAAAAAAAAAAAAAAAAcuk62pSnLfZ2OHE5Pu8Vrex2wU58kQ8b4Vzis/zPb82/Q+OyW5N+yP7z83vx6XxVkJ3bd8tnpt+ZirM9In3tUxqGY4l2vtbfTzN1c8xHRzmnVWacxPdUbZuy/oTF+bo7Yqa6pcbiLRhDYkkshkyzb0fJWmONzKu0zin8LluGKZteIl1pWIlW6/8AwtNcdaT53kzTad5NeS1Y9KZcFOZaYdG1WYrA53V+TL8qrarIisJaUalpFrR0QscRWtUXOK+hnpXdJ96I7LLXyT8jLrqq217MjW4Gaku8nxyER6MwnwTS2HOEQ0nfVfJ3Xs/0OlZ8E+K/wFXWafFK/wD1Z/JxPS4a27fXj84ednrqJj66PpGFd4R/KvY+mr2h85b1pSllQAAAAAAAAAAAAAAABWaff2aXGUV5Xu/lcxcf1xa85j9/8NfB+vv2S8fpGraLfGT9I5I+R4nfbzmf0h72GNz7o/dUznqwS5Z9Xm/cy162adblprbOmwtBpV46rrVYR/eRqxxqkzK8RqE+MneRSnnKKxpV9oa/cS4I08JX0plasac+Pq6tClH9yPtf9TrSObLMprGlZCWRpmOqw6hEVNtZ7X5EwhtGZEwNHtLeA7ce3r03yfuccXq2RC0pSvB+voZLRqyPFNrbCmkGJ2RfNCneUulnJWG9JXy4pr5O3zLV7lukbWehZXh0/Rp/U9DhY6T9eO2PielvryfTsD/hw/KvY+pp6sPmb+tKcsqAAAAAAAAAAAAAAAAKvTy7sfzP/wAZGLjY3WPf/EtfCTq0+7+YeJ01tpx42/7ndnynFetWPZv9Xv8ADdplVYyV/Uy0jTVENaktoiCFXSzxC5JvzNc9MK09kmLqbWVxx2giFFpurkuhu4avVbwaaTzjD8sfZFsPefeiOzgctW3qaNbGZTyIiOqWasna/FewrCqOlUui1q6k2l1s0U10S7MXspvqv1OOP/tBCww8jPeCU9Kd0c7RpEwlxPg80Up6xDqo7Ecrd1U1HxLqiad4Vt2lYdn43U1wuv59D1eDr60MfFzqYfUMKrQj+Vex9NXs+bt3lKSqAAAAAAAAAAAAAAAAK/Ta7ifCS+d4/wCoz8THob9vyaOGn09ez5vE6Wj9rS/K/lF/Q+X4vH/yR/5e/wAPb/jt71De8rdTz4jo3b6FR2uI6ohU4STdeT/dZryREYoj2rz2aYmp7lqVSqNKO7fJGzB0J7M6Qecei9iMXieDkqQzXSx2iekq6YqwyyFZSzKDsujG+soaUKZN7J0knHNFYnol31c6cfzGevryOzC7jjdEp6TyKW7oTVl3PNFK+siO7pw7yOV+6sp6SvJW4otiru0K2nULHs4sp23zt6u36nscHHS3vYeLnrG/J9TirI+ifOMgAAAAAAAAAAAAAAAAHHpanrUZpbdVtdVmvY5Z682OY9jrgty5Il4zStpOhNfedvKS/wDo8Hioi00v5/y9vh5msXr9dHmKndrxXNnkzXliY9r0o60b4tZSOVeklVTgl9pP8ppy+pDpLnrLveZ0r2SrsXTz6mnHJPZpj6b1ycUxypaKDuuhbcaRticREjdq6RXtJKJQsy+9wbSfDzK7HTiF9nDqcqevI7cJsOOTuiUtIpYT1PB5opHrI8XTh1l5HK3dSU9GdnfhG/ornfD6ylusL3sLQ1tVcZpvpHve6+Z7H2bTf6/s837Rvqfg+kHuvCAAAAAAAAAAAAAAAAAAwPBaYwzjGpBZOlPWh+W+tH+eR4HE49Rav9M7j3Pd4fJua2841LzWl6f2iktjs10lmeVm6Xn2vSwz6OiXhd+Bn1pPiqsOvtHzTO1/Udd9EM4d4vE9EuDFxzXVHfHPRLbF07yGO2oQjUS207YnRvsEW0jbZ0rQ8yObdiWkaRPMNvhDmE2KjdQXM50nrMjooqy6FLT1JZp3InQ66i7nmjjHrKx3TU55FJjqhNUfdlxdoLz2/K5oxV1Ez8HKZ6x+r6F2J0b8OlrvflHpvfm/Y+k4DDyY9vn+Pzc99PTG9hAAAAAAAAAAAAAAAAAABQ9o8LsqWya1J+fhfuvNGLi6f9vhP8NvC5P+vxh4fGUskvwy1fK+T9H8j5zi8etfo9zDfblrUrLPgZprMQ7RMTKsppKa53LT1q6eDWrTzIrPRO1djKZqx2WbYinmVpI1jDiTMobxpkTI1xC2ImgxCBMyJI0yk2GK/wB3zJr4pTQRSZEtKNilp2iUlV7F5srWO8oh0Ull8yIjcqWlY6EwEsRiIU1sj3qj4X/XZ6nqcLgm94r5dZYuJzRjxzbz6Q+sUaajFRSskkkuS2H0kRERqHzkzMzuW5KAAAAAAAAAAAAAAAAAAAR16SlFxlmmrMrasWjUpraazuHz/TmBdKpaWx5X3P8ABL9PM8TisGp1P15Pc4XNzV3H15qytHKz3O3k9jPMvRtrKpxVO01wujhy63DRWdw0rqzKwmOzgxh3xrQVEIGsVmTI3SKjSbzRaEsKQ0JIsrIiqR7y6F4nol0rYcvFDem7siekKyxKV6lluyJrX0TeoWFGlKUowhHXnJ2jFb39Ftb4I0YcFpmIiGXJkisTaZ6Pp/ZfQUcLS1fFUl3qkuMuC5I+l4bh4w114+L57ieInNffh4QuTQzAAAAAAAAAAAAAAAAAAAAAOLSujYV4OE10e+L4o5ZcVcleWXTFltitzVeB0hgZ0nq1F3o5N7pw3SR4efBas9f9+17mHNW8ej/pVY+lldGDJSY6tmOzmxML2lxRwvGp3DpWfBwYunkTjt1dYRtZJ8i3iImWhLDqInlkaSndotEaTplSI0aZjK5EwMa15FtahLaUisQqnpVNVX9Ck13Ksu7ROj51GtVLm3kl1NvC8PbJO4jox8TxFaR1fS+zOhaeHTku/Vl4ptZ2/DFfdj77z3uH4euKOnWfN4PEcRbLPXpHk9AmaWVsAAAAAAAAAAAAAAAAAAAAAAA4tK4WNSFpK9tj3roznkx1vGpdMWS1Lbh890jTVNuMtnM8fNw3L7ntYc/N71NKqleLacXnF+6PLvXXovQjr1cdbY1wOEd3WHHCotW29HWazva+kE6p0iqyCdVF4rIiliMy8U6I2z+0EchtlYpIfdybhrRxKzZNsc9kczKxqJjBa3SIcr5a1jcy7cFGU2sstxqxcHEdbMOXjPCr3Og6LSR6WOuukPLyW31l7TAyyNEMllnBl1G6YQ2AAAAAAAAAAAAAAAAAAAAAA1nG6A87p3QyqJ5HK9NtGPLp820z2XqRb1XJdL+xjvw1Z7w304mY7SoJ4LFQf4lzTT9Thbgcc9ujvXj8le+pc86VZO+o+aIjgvDbr+Yx/ShqKr/lyuTHAz5k/aVfKXM6df8Ay2dPwcean5l/8o1hMQ23qfz6F/wtdd1PzG39LaOjsS/ue4/DV80fj7+SRaExMuS4WZMYKQrPG5JduG7LVn4m+mwn7qvk5zxN57yvcB2Va2otFFJyvSaP0HbcWijlbI9LgMBY7RVwtba6oU7F4c5l2QJVSpkobIDIAAAAAAAAAAAAAAAAAAAAAGso3A5MRgYy2ojS0WmFbX0FB7kVmkLxklx1OzkeBHIt94hfZuP4V6Ecp94x/duP4fkOU5xdnY/h+Q5Tnbx7Px/COU50sdBR4E8qOdNDQ0eA5Uc7op6LitxPKjnl008EluJ0iZTRoE6RtIqYRtvGJKG6QGyAyAAAAAAAAAAAAAAAAAAAAAAAAYaA11AHwwMfDAfDAfDBs+GBnUAagGdQBqgNUDNgFgMgAAAAAAAAAAAAAAAAAAAAAAAAAAAAAAAAAAAAAAAAAAAAAAAAAAAH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724128" y="617921"/>
            <a:ext cx="30243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[</a:t>
            </a:r>
            <a:r>
              <a:rPr lang="cs-CZ" sz="4800" dirty="0"/>
              <a:t>ˈ</a:t>
            </a:r>
            <a:r>
              <a:rPr lang="cs-CZ" sz="4800" dirty="0" err="1" smtClean="0"/>
              <a:t>kæbɪdʒ</a:t>
            </a:r>
            <a:r>
              <a:rPr lang="cs-CZ" sz="4800" dirty="0" smtClean="0"/>
              <a:t>]</a:t>
            </a:r>
            <a:endParaRPr lang="cs-CZ" sz="4800" dirty="0"/>
          </a:p>
        </p:txBody>
      </p:sp>
      <p:pic>
        <p:nvPicPr>
          <p:cNvPr id="14340" name="Picture 4" descr="C:\Users\uživatel\AppData\Local\Microsoft\Windows\Temporary Internet Files\Content.IE5\71HE1B6J\MC900193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6206" y="1540598"/>
            <a:ext cx="4671588" cy="3776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7972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17460" y="1916832"/>
            <a:ext cx="8229600" cy="5400600"/>
          </a:xfrm>
        </p:spPr>
        <p:txBody>
          <a:bodyPr>
            <a:noAutofit/>
          </a:bodyPr>
          <a:lstStyle/>
          <a:p>
            <a:r>
              <a:rPr lang="cs-CZ" sz="6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Vyjmenujte, kterou zeleninu máte rádi a která vám nechutná.</a:t>
            </a:r>
            <a:br>
              <a:rPr lang="cs-CZ" sz="6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 </a:t>
            </a:r>
            <a:r>
              <a:rPr lang="cs-CZ" sz="6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like</a:t>
            </a:r>
            <a:r>
              <a:rPr lang="cs-CZ" sz="6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 / I </a:t>
            </a:r>
            <a:r>
              <a:rPr lang="cs-CZ" sz="6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don´t</a:t>
            </a:r>
            <a:r>
              <a:rPr lang="cs-CZ" sz="6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6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like</a:t>
            </a:r>
            <a:r>
              <a:rPr lang="cs-CZ" sz="6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</a:t>
            </a:r>
            <a:endParaRPr lang="cs-CZ" sz="60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AutoShape 2" descr="data:image/jpeg;base64,/9j/4AAQSkZJRgABAQAAAQABAAD/2wCEAAkGBxQSEhQUEhQVFRUXFBQYGBgXFRUWGBgXFxQWFxUYFRYYHSggGBolHBQXIjEhJSorLi4uFx8zODMsNygtLisBCgoKDg0OGhAQGzQkICQsLCwsLi0sLCwsLCwsLDQsLCwsLCwsLCwsLC8tLCwsLCwsLCwsLCwsNCwsLCwsLCwsLP/AABEIALcBEwMBIgACEQEDEQH/xAAbAAEAAgMBAQAAAAAAAAAAAAAABAUCAwYBB//EADgQAAEDAgQDBgUCBQUBAAAAAAEAAhEDIQQFEjFBUWEGInGBkaETMrHB0ULwI1Jy4fEUFVNigjP/xAAaAQEAAwEBAQAAAAAAAAAAAAAAAQIDBAUG/8QAKBEAAgICAwACAgICAwEAAAAAAAECEQMhBBIxQVETIjJhcYGRofAF/9oADAMBAAIRAxEAPwD7iiIgCIiAIiIAiIgCIiAIiIAiIgCIiAIiIAiIgCIiAIiIAiIgCIiAIiIAiIgCIiAIiIAiIgCIiAIiIAiIgCIiAIiIAiIgC0YvFCmJO/ALeubzStqqO6W9Fy8vP+HHa9JSslHMXk2IHkpOFxxmH+qpadZSy8aeq8zFysl9uwZ0CKNTxTQxpceA8dlk3FsPFe0skfsg3oiK4CIiAIiIAiIgCIiAIiIAiIgCIiAIiIAiIgCIouNxrae9yeH5VZSUVbBKRVdLNpN226KyY4ESNiq48sJ/xYMkRFoAtWIxDWCXGPv4BbVy2eViapB2EAekrn5Of8MOwLylmlNxiSPEKauQoVQbH1U2jmxp03D5iCAyeoMz0Ee658POUv5k0dEuQqvk9diOqwfmlUmdZHgY9lFpVi55c4mRJsYBJsdQFjv6rk5vIjlUUiYk1sDe59h+VJY6eA9FXscpNCquKGRXSDN4ANx5hbmLUaguOh+i1U6p4WXRGkV9LvK60gt5KeubwuMLDYD0j6K7wmMa/oeX4Xq8XNFxUW9iiStFfFNZub8uK15nivhskbmw/K54VJMkrPl81YX0j6SkXv8AubeRUmjiGu2N+So6YW0WuFz4+bku5bQovUWrDVdbQf3K2r1otSVogIiKQEREAREQBERAEREAXkr1fOe3eKr4XGMxDA7QWtaHCdNp1MPLn5qmSfSPYtCPZ0fRlzubA/Fd5R4QFuybtEysxpJEkDY/UKbj8Ox41lwEDfcLl5FZ8X6P+x49lJSerzKHSw/1GPb7yuNzXL/4jazXF2hzC5sxLGu1O+HqsHRO8A8xxuMP2idUe2nhKTXM0ky94aYEcOd/HeYXJxJdJXJ/69b/AOCXHWi3zXMfh2b8xHoFzuJxzjuST14Kjz7MsUMU1rmRLrlhlndOlzXSJ2vwvETdSKlTisuTy3Kb3onrosqOIfwcR4EryH1ahHzOI6AmB7mB7Kvp14UTL8RXpV31dTCA4loOoyCDAIHywCBPSVi8kZpKTdWQkSnYHENxDN20nEATLW6tLpa4EReJny3icu2+aMwTKQaDWqa/4jWz3dcRJi3y2BublQ88zvFYh4okUtDi10C+mJkmb9fGOqhf6WrX10G1y2k0S57nd2ZBIpMEF753vFzJK1jHFuMd38vX/v8AJole2TquL+WATqMWEkWJkjfgo7MzcKrQ2m4tuHud3IH/AFa67r+FlcYCk2kwMpyBz4u6uPE+ylOGoXuOt1h+JNVezPskaG1QYIMg3BFwfAqQyouex4dhmuNKA2dQBgNBJuOk3KjMzWu5wBbpbpmfGfPhwXF+0G7LdbOlxmYta4NJu4xYbT/Ny6St1OuuYOBFVzC5ziWmd7G83Ec725Lo8O0Dr43W2ObnK0xJJIkOqryliywgg7FZhrSO8I6hVtUPkta0uPSAPMmw8/da5ZTx01/0VWy8znHan6Rs3j1IEqNTMj9/VRcPh6rpdWdTa4k2p6nANnuiXBskCATHCVOGDIHdIJ8IVpyyTyyk1r/Xnxoq0KL+Cl67KrEgwd+Kl0QVXFO9EsucpaQ08pt6XU5VOCxRbZ3y/RWy9/iyi8aS+CoREXQAiIgCIiAIiIAiIgCwq0g4FrgCDuCJB8lmiA5bGdlAx3xMNDXfyHY/0nh5qHRxsE06gLXDdptfou1XHdosL/FdqFjcHx5ea87l4Ywj3iTtlT2jy+vWa0Yaoxu4c15cJBjYtmYvaFhjGtbBhrawAJIBZqIEGY9p6LJlZ1MgEy0mJjbx5bbrfj8fTbDajQ4ESJAPpP2XmOSr6LKUl6VtLHh1J1VpfUa1xD9V3g72n5hFxPIjgsnVpEi83uCPUG4WyhRw8zSc6mTMgOkEHcOD5kdJ4Dkhy4j5Xtd42P3+qpLEpbJc18EdtXnZKLi4+G54ALPE4Wp/LbmCPytBY6G02d4mSY6R6Dqslhqf9DtoxfUb3mU2nS4k1HmZfaIB5cLWABhSMM5oc0CALgARy5cFm3KXkXLB0k/YQq3MWmk6Lg2IP4W+RfrZFnQ6lvp143KosNmgeIcQD12K2V8cxolz2i4Akjc2AHVYLM09E9bPO0NcfDdIDhIEEAgyb+0qsxVch0DgGj0aFHzfGBxDbxGo2K10HNdJ1jc7z9VlK5q2XqkXOUYmSeauKbydgT4AlV/Z7KdR+K893ZoH6uZJ5LqqDgLAQOinHjr5ooyqNQiAQR4iOnFTGmFZEyCDccjceYKh4jDaRLduXJbyg0rTshUZUb7qWxvJV9KopjK0cVpikqIZHxu4PHb8Lyg9Y4p0xAJ4rRTqrCc6yNk0WwqAhUeaZFmU68Piw9rnlxpv1MLWOJcGscCQSJi4G3SFszLNP9Oz4hpPqsbd+gtGlvN0mSPAHyVzRzZ9RrXafhy0EtmSJGxMbr0uPnhGLc379Eq1tGXZTA1qVJ4xBlzqhc0ay8taWtEEm0yDtZXarKWOIPeuPdWQMr1MOSM1+vwUk23bPURFsQEREAREQBERAEREAVfndBjqZL7adiNwTZWCqu0rCaJ6OaT4f5IWeX+D/wABHI1QouJ79N1OYMENMTpJHHopRFunPn4Kjzn4rXA0qZeDE3aBvBBk2tBnmvnFjl2f0bETFUyxobqGqw1OG/P5fM+Xmuj7O5cABVeSZHdadhzJHE8p/wAc7mQ7zdQJgggg+zo9jPRdxhndxhBmWMvz7oTUSJJE5tQ8FGxGHF4ABMSQInxWVGpdbMZVAb5fuFqp3FtszIFMhV2dYcPpuES4AlviBt57LdTqQtVassZZU4lkj543MAe7MyLn/H0W2hQfUd8zdA5Az6nZDllMi0tPT8FWWX0gxgaOHHn1WalF+F9ill4FzJmZJPNbMVgwWQeVthHDgtlWodJi1jfeFFdjnOAGm0QSPAdVDSobZ3uHphjWsbZrWho8AIUmmq7K8SKlNruY9+I9VYtKyTtkE6mRC9eLXWigbrfWql8W2XdCVxKMoH1w0ls7GPeyk4d03VZjnteXbEEn6qdlzQGtAsAAB0AC8+Ues0rLJ2i1olbK+Fa8DW0OjY7Ob1a4XHktNJTKZld0fCpVNw1Sm5we4PpmNHdh0RcVIsT4AT7KQG+XUKdiqdo5/XgoNCrz2U9UpUTdmym/cFXeA/8Am2eX3sqnDYfW6J2v5dFetbAgL1ODjkm5Pzwqz1EReiQEREAREQHiLxJQHqLyUlAerje0WYGpVNMfK06R1dsSfouwc8ASTAG5XBvpt1l0lx1E2sN547rk5k+sK+yURa1STbYWHgFqL/NSauF5KqxeKa2W6hrgkCb23Mcl4sm7suivzbFQ9rQJJ4COPQ24cV0GS4otptY9xO5DjFpcTptyXIUaRp1QajSTHzTNyRB6QLeqvMDVMEOEAE6TzCwcr0Xfh07cW0fqHsvGH4l7xPr4dFzteuG3JA8TC6eizT3RsLLKO3sozdSosj5W+gP1UfMMpa9rtPcJBFuu9uCltdKkkSDAXbGMZKiltHCVMlAJFwRIuZG1vyq6vTLDB/sV2OZwC28Sb/Zc3nb26ZnYi/iY+6znCPS16WT2QPiWUZlQEGOBjzFj9J81vwdLWb/KPforTC0WsnQ0DmYufE7lYR/ZbLkXJMxNJ+k3Ybxxnm2en0XZYTFNeJaQfr5jguTxLZWDanqs9KRDO4+IBxAVZjs2JBZQgk2L/wBLRxg8XeFguddLrTMxuZV7hMPpAAUyySWokGlmUkizr+H91MwrHUwGu8AeBVjhGKXUogiFquIpR7RdMr2ojUXqVScqt0sMTN7TyUmjXUw7J1Im0TataBJ4KupPUkiVsy7BMc+/W0x4Qt1inOSUSCdktM3dw2H3VovGtAECwXq+hw4/xwUSoREWgCIiAIiIDBJXi8Kkg9LlgXoVqehJVdp8QfhtaNnOv5Db98lzwdC6jMaIqMLTbiDyK5ythXNMEefD1Xk8/FNy7LwsjAO1KO/A05cdAl5Bdvcjaf3z5qUAhC4PCxUYrBNMmLlscY4xPHcqkyYV2l3xpA2aCQduNtl1WJZyHv8AZVOMbF1z9+jaLeoqu0OHFVjRHeDpa7i06Tt47ea7fKMYK9JlUEHULx/MLOHkZXEYuoHfwzIL2m4G3O/Dj6Kx7MZfWw4Ogyxxkh/dB6gAWPVWlLWw1o7QFbcPWcNQ2B6724jgoLa/O3utf+4jYe6rDLTKM05zQNQd0xF/NcFjKj+9Tq0tQB7wdBaYMgADpEHpO6+lM73iuT7W4cNGriLH9/vdbTx9V2EZfBX5VWaWjQIbEjeIPIlWbai5zs/VAb8MbtO25hxJb9x5LqKOXVHD5fUhcrbU2kXNWmVDxmH1NcOY/wAKxdh3MPeEfvmtNdiiUdWCoyUajSDp/h1Cf/Rlo9A4+vRd3SXGZbSADgP+SofWo4rrsvr6hfcbrPtc2iGWNCxViz5ZVfTK3ipZd2KVaM2QMeO8PD7lY01oNTW9x6xHQKQwrnvtJsvRPoG1zC1OMOIB4G/HmvGmyiY3FBkEQ5xNmzeJuT0H4XQ50kQlZbYfGvbxkcjdXWFxAeJHmORXJYao43J9FZUKzm3BXbxeY17dBxo6FFDwmN1WdY/VTF68JxmriUCIiuAiIgNaxJXqxIUgxc5aXuWxwWtzUBFquUKs5WD6ajVKCqwc5sVlKn47BcW78uaq6jyDEeq8HkYJY5P6NE7PajlR5m64HVWWIrwq94Jnr+7LzZ25UzRETIMIKmIc4kFjBcX+caQAekT6LswZXLdlsK2jVewaj8RsyQS0FhsJiATqO5kwupAWq154Un6bmUZuoOOw+l0891YUKmm6rO1GasoUQ5896oxsgTE8T/12v1W7jGUP7M92ZsxZb8pjqN1zfavEk0jxJcN/GT9FPwzjU2BjqI9iq/N8nfVvqAiRBBj1XO8zlX0XUaY7GZc3Sa5aNbyWiws1pIt4mV2FAFUnZigadBjHCC0vEdNbi2PIhXrCmN3JsSPMVRBBDhK5jMn6NTRd3CfYldiCC2+65fNqANc9Gtn3P3C1zppXH5KxKDKmup2fcTIIPrK6LCu5LQ3Bys24Vzdj6iy5Pxzu2jTRdUapK3PqwJPDhz6LnqWPqAkGAR0UhlVzjLjP79l04pxKtGp+GfJcCQSSbcysKGZ1ALwfEfhWrqgIXO13TVc0fzFJ4Ka6fITsuMLjqtSf5QLkA25SV7TaNZMCSACeJAkiT/6PqVsy7E/CbpZbieZPMr2o+Xk2vB89j+fNX5HAnCCn2v7X0WjLZNoKdScq+i5S2uWeOVINEoWV1g62pvUKip1OasspN3eAXp8HJ+9L5KSRZIiL2CgREQGteFZLyFJBqcVpe9b3sWipTQk0vqhR6lZZVmKHVVQY16yqsUZUusoNdVbJK3GcB1lYYWlqN9gs8UFty4BzD/UfoF4nOxP8jkaRejfp5WhS6GIncfhYMapNGmFxRg29Esj4zMmUhLib7AA/4C5+pXOKqguEMbs3fj9THspnalummTyIPqYVb2Zqai+DMaePOVnl70/oJI6Ci2Nlv/0xcCvabFKpmOMDxV8UU1T8IZXNaWOU6jUDhIIP74r3EU+Pl+FzuOqNZUcCQL8SAkcThLXhDZe1cW2mC52/ATf+yp6NXU4uduTJ/sqnEZ3TLwwGRxd+meA/urCjUB2utMkZJq0EWFE3U90OF7KpZUW5lcmwutcbvRDRExYh/kt9IqLUy3EOqOcAIOwJ2Cn4XKq3FoHnKsuDkUrr0m0ZmpZVWHwLi4uPEk+q6vC5PA71yptPKxyXqYOP0W/SlnJVKRCwbXI3XbjLW8lg/JaZ3atpY7VCzmMLjAbHdWNN6nu7M0jwI81nT7OMGzneq87J/wDNd3Fl1MhsdNl0WXYbQ2+5ufsFowuVMZcSfEqxAXXxeIsW36VlKz1ERdpUIiIDGEhZIgMIWDmLcvIQEOpQlQ6uDVxpWJYgOeq4EqJVy5dQ6itT8LKigcNjMvIUTByxxB2P1XcV8tlUuM7PvPy3WOXF3i0yyZCY9SWVVG/2rEN/QT5hbqOW1z+iPEheSuLljKqLNopO0Ltfd4fhQMoDaT94mx+y66p2dc4d65VTi+ytQbCV2ri1jcH8+kdtljTcFuaVUYbC1qdnMcR4GynM1H9LvQrzHxpwdUWtEt1S0HbgOUqjxmRNrVHPIuY9hC6HCZa913CFa0sthepxcDirkUbOLb2Opnmt1DsiG/LUePRds3CgLIUV1PHF+oizlqXZ4cXOPorLDZU1uwV22isxTSOKMfELK+nhFJZh1JDVlC0og0tpLMMWyEUgx0r0NWSIDyF7CL1AeQvURAEREAREQBERAEREAREQHkJCIgPISERAIXkIiAaV5pREB7oCaAiID2EheIgEJCIgPYREQCF7CIgEL1EQBERAEREAREQBERAEREB/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" name="AutoShape 2" descr="data:image/jpeg;base64,/9j/4AAQSkZJRgABAQAAAQABAAD/2wCEAAkGBxQTEhITEhMWFBUXGBUUFhgXGBUYGBMYGBgXGBYYFRgYHCggGBwlHBcUJDEhJSkrLi4uGB8zODMsNygtLisBCgoKDg0OGxAQGywlICQsLCwsLCwsLDU0NCwsLCwsLC8sLCwsLCwsNCwsLCwsLCwsLCwsNCwsLCwsLDQsLCwsLP/AABEIALcBEwMBIgACEQEDEQH/xAAbAAEAAgMBAQAAAAAAAAAAAAAAAwQCBQYBB//EAD4QAAEDAgIHBQcCBAUFAAAAAAEAAhEDIQQxBQYSQVFhgSJxkbHwEzJCUqHB0RThI5Ki8RUWQ2JyBzNTk9L/xAAaAQEAAwEBAQAAAAAAAAAAAAAAAgMEAQUG/8QALhEAAgIBBAECBAUFAQAAAAAAAAECAxEEEiExQRNRIjJhcQUUM0LwkaGxwdGB/9oADAMBAAIRAxEAPwD7iiIgCIiAIiIAiIgCIiAIiIAiIgCIiAIiIAiIgCIiAIiIAiIgCIiAIiIAiIgCIiAIiIAiIgCIiAIiIAiIgCIiAIiIAiIgCIiAIiIAiIgCKCpjGNsXtB4TfwVN+nKQJEkkZwPyoSthHtonGucukbNFRZpakfiI7wVbpVWuu0g9xSNkZdPJxwlHtGaIimRCIiAIiIAiIgCIiAIiIAiIgCIiAIiIAiIgCLwmM1GcSz5h0v5Ljkl2zqTZKig/Vt4/Q/hejFM4+YUfUh7o7tl7EyLFrwciD3LJTTyRCIiAIvHOAEmwC0eP0gX2bZvn3qm6+NSyy2qp2PgvYrSjW2b2j9PFabF42o/NxA4Cw68VESonPXi3a6yb9kejXpox8FerhXGR7Qt/4BoMcJcDHS6lo0GtEDxJJJ7ycyhcm0ssrZMv9PBkXLxtUi4MFYlYSoqxrk5tNthNOubZ42hx3/ut9hsS2oJYZHl3riiFLhcS6m7aaYO/geRXqabWtcT5MlumT5idqiqaPxzaotYjMfjkra9eMlJZR57TTwwiIunAiIgCIiAIiIAiIgCIhKALCpUDczCq18dns/zbun5XE6yazPY806Q7XxPNzfLZG/vyWaeoS+U1UaWdrwdli9KtYJkNHFxj6LnsVrlREj2jnHgwG/l5rgKtRz3Fz3OcTxuoS2LdVkldJ9s9er8NrS55O3ra4UyxzmMJfYAOgc5JE87LRVtba8ztBrZjstFpyN5WlDJb1megWGIYNkjjZVObNlekpi+s/c3D9O4mb1XeQ8FstEa1VG7XtZe2LHfO7pxXONfMTyvPismN8hZcTeeGSnTW44cUdfT1yE3omOIcCfJdLojTAqt2mOkb2uzHfvHkvlzzxt9ys8BjKlOo00zeRabGfm5KcZuLyZLdBXOPw8M+z0qod37xwUi1FCsbFtyPAjeFY0tjxTol43wG959HwXoQuTTz4PBlU9yS8lHS2M2nbA90Z8z+y1xcq9OtKlBXg33O2TbPWhUq1g8cVgQpS1ebPr1yVGCaZgVjCkNvWcblG4qLJI8IXiFy8lcGBCjeCsyTBiAd3Ad4lH8PXJTTwQZnhcUWEOabhddgMYKrA4dRwK4grYaCxvs3iTY2P2PRejotQ4S2vpmbU0bo7l2jsERF7Z5QREQBERAEREAREQHjnQJK0OnNLtptLnmB8Ld7zwV/SeJDQST2WguPQSvkmk9IOxDy9x3nZb8o3BYtRb+1HpaHS+q9z6RZ0npmrWJ2iQPlyA/JWvc4mAb8OSzos8OiyqvbuMdMvqsT5Pfiox4iuCsZbexHH8rF1QOgT5flRt2ptf1vhbHROF2zt+yL2ts5sEi4OUdTC4ic2orJWwOIax4L2hwFyHZHhPWFhVeCTAgX4w0d+/dC3FTVh1QxQO00tJBeCIdkWuMZyN32UektBGg1jbCILnF47RgWDWgSJncu4ZV69baw+TWsGRyiYtl+6kY/vA+vSFFTbOXruWbd9j38Fws7Jaxm5v5/RR+yF5+yyLSN31HoKJxN5t3erIdWfB2Oo+NHapdra94A3AFgYPepNedIOYKbJtJcOsW9cSqmojGbdQ/HsiOTZv8AWFW/6pVBssI+AtPiS37rls3Gvjy8Hm+mnrMYPdDY7aAW+pVfXrNfPdC4qCPXVdfgsTK8uMmnhmzUU+UbxrkcOiqUahNhc52U9KsDN1oTTPPcGiOo7P1b0VXeT6lT1j4qrUO/1++R8VVJF0ENv19h4FKlWBkTfIRxVerUgqzorCuqu3hozP28FFJyeESklFbmS4XDuqGB1N1cx+jgGi+18w+45KhpvTraH8KgAXixO5nfxK5z9fV2g9zyXZySfULcqoxjh8v/AAQhp7Lfj6Xj6nQuCjYVjQxAe0Edx5LMZqlJpkHFrhnbaKr7dJhOcQeitrS6s1Ja9vAg+P8AZbpfRUy3Vpnh2x2zaCIitKwiIgCIiALwlerxwsjBzmn8aKdJ73iWxGz8xdaDyXzJ7GuJ2WbDcwA4mOV19B12w5dh3O3MIebTYWJ6TPRfO2v5/aAvKn2fRfh6Xp5RK2hbj1UTmXsPqrLX7lBXJJIyj1ZVs3xbyQGBz6kK1g8UbAHZk5y4N5T+YUHs98eKiiTx9b/wuYJtJn07RekKbaLXvqNJOZn3jyBzy+i5fWjHCpU2WgSDc37oy9WXPCqTFzbdffuXtWm8XM53ztmPxnwU3NtJGOvRxhNzySPMZ25Zgd6xFQQ6xnvAb4RJSTnw3cf3Wbh8w/PiFWzWj2izO5JPlwEKNz/V5XnsnEgMG0b2+Lw3rptBaovcRUxXZYL+z3u/58ByGe9dis9ELbY1rM2XdSMAabH16gjbjZn5BvPefoFy+v2L26dV3NsfzCF1OsOmRHs2GGjON6+da3YmaRHEtH1B+yx22qyyMI9JlWmhKU3dPt/4IdE1LBdVgMQuQ1ew76h2abS4gEkCLAZkzkusOFfSbL2kTadwPAFVypcp/Q22Si3tzyXHaXewyx0biLEHxV7B4z2vbZaoI2mzAfzC5xzyeCjw2MdSqNcDlnzG8K9xWMeCE9PGUfh+b+dnYtrgifVuPA23qKq+Pr6tmq+NqjYFeldp98Af1DmLyqbsUHCQZkc/MrPZFxZjrWSwwGo9rG5kx+T3ZrotI4huEoBrfeiG/wC48TKo6rYedqqe4dDf6+S1WvJcazRcgMGzwkkz9votGlhtg5+X0QaV16qfS5f3NEMSbkkHvJ53jLNSMfJEyfW5QUHOiNnmbC3MnhksW1ZynicrDfKuPVa9jZ4SsWOtvkR13reUKoc0ELl6b98wN3oK7orHFjth9mOktdw5fZVzWTLfTuWV2jv9Vzd/cF0K0OrDD2yeQ8/wt8vY0n6SPldT+owiItJQEREAREQBERAa7FxJa6IPHIg5jzXCab1QcXl+HDQ35JIvynPeu/0ph9ps7wtVTrkWK8zUNQniXXg9LS2ygt0H90fMtIYWpQcG1BsuIBAztJGYtcg2WLHXuTPBdvrPoB2J2alN8PaIg+64TPQyuVdoXEDs+wfOUi477blW17HsVaiM4rLWfJRqv5LxzQBtER4ynsajT26bm7M+8CI70wlCpVJDWudAJMA2EHO2fJRNHGO+DClcnK4g7lmWiD4Ru81PhtG1jAbSeTnZpi+cmIW0wOqWIeQXgUhmZIcegH3KYZGVtceXJGipVLxFhM9FLRpOqvDKTS5xyA3d53Dmu0Zqlhmnae57uRdb6CVcGJpUGltGm1vcInv4quc4Q+Zmd6xP9NNv+xQ0Fq83DH21ZwdUA7IHutnPPM81HpzThdLW2Cg0hjnOzK0GNqrBdqZT+GPCO1UOc99nLK+MxWao4jQVbE0DUpNLv4gpAf7tnaJJyAAIuvBRfVdsMuc+QHErphiHUaLKLSWta28fG6SXuPeSekDcrtLWl8b/APDXduSUId/6LWrGjaGFwzw14fXI/jPEw2AeyyR7oveLnpFI4vE0O23+LTJ2nEHbY6c5ntMPq60/tnNeSCQfMHKeOauYfWAtb7P2bWkANY5nY7ibGfute7Jmlp5xk382e8/z+hSx+ObVe57W7EwYkOg8slA+tMD7ZLB0zOc3MjLeV4++fjvUGjfHCSS6Oi1XrS2pTcRDrjvvP2Wj0oThqxYP+267OQ4Acj9lRp4gsdIkQZ4Lo6tIYpuHd8QqUj/W0PHhP0VUkpcMotg65+p4ff3O6ogUMMD8jJPMgSfqvnuKxDqji5z9pxM2k+Vgu91oxGzQfAmezG4ggzPKxXzf2l+Hkr2ksRM34dFuMpvtsl2DutHTxlekutN+gI6cEa64jP6jv8CUq1SbkAbrlGkehl5JJvlPWfNW8BhmPjac2TIDTcnj3LWiSILoHL9yFPhI22gEC47REnoBK5gjPO14eD6xq8wMYGgzwPkJ32W3XN6Mxg2Wh1jwNoW10dpJlQlocC4Tkcx+V6lFkcKJ8hfXJyci+iItJmCIiAIiIAiIgC0mksJsmR7p+nJbtR1ACCDcKi+pWRwy2qxwllHJmqWGxhSs0oRmAVa0jgIki7fqO9aR4Xhz9SmWOj16/TtWTbf4mDm2V6dJgWAhaYFeFyi9TZjGTr08DbHSh3KvW0g471Q21g6qqJWzl22SVMV4JatcnMqnVqLyrVVDEYlUtGmET3EVFqzQfVcW02lxAJMbgMyV5Vrue5rGXc4wB65eS63RbBh27LQDPvne8/jgFOutN5l0XyscF8PLNDhqTaTYbcm5O9x9blBXxEiT64LocbgaVXtCWO4j7jetZiNWa2bC13WPML0YvPERC+r9zw/qc7XZLpGcW6ErGowHMRw5d0KximllR7HCNkkHpb628V7tbvXVTSNDl5RVpnh/c5Lx1pMjda/0WT2Fpkblkx4M8LnLIc+SHM+ShWbPf+63eqVfttYfmaR43+y1NSN0Lfau4Ruy+oJ2mFpjlMyPD6KmUTt816TTO11nDTQftcjw3r5u4C8QRymfGF3mt7C7COjIbLj3AhcFRfBkgEkC53cet1dZzIy/hqxS39f+EwpO3AZTnu3ZFShzGwS0k89kieovPAqOi8g9ki85ZxvUbyTmY33zI3R63rnRsab4Z403Np7vupsPXNNzXgDaHzCY7gsGsjKAOsrCRJvxQNJ8FmppF7gwlx7IjO+ZcSe8n6KXBY97antGuLTM9RZVKdO19+Z5eipaAyCc9nNkMNYPrWr+mW4inNg8WcPuORW2XyTRuNNCoHsOyRxFnCbgr6dovSDazA9h7x8p4FenRdvWH2fL6/R+jLdH5X/YuoiLSeeEREAREQBRVFKsHhRkdRVeVp8fgQbt7J+h6LdvYq76SyWw3rDRrqs2vKOQr9j3rKH244hdXWwYdmFqMXq1Sf8ACOi86ei9j0YamL7NHVxIBVStpBozcr2K1JYd7v5nflaqv/0+pncT3knzVf5J+WWfmIeDXY3WOkLB4J4Az5LU1tMuf7ojmfwuiGozW5BXNG6rtZUaXDsg7UcYyCujpYRWWslctTJ8R4MtWdE+xZ7Wpeq8Wn4GHIDgTmei2FZyu1zKo1WArHKWXk1VLCMWcQYWxw2McBBVARkp6YBUFJp5QsipdljSOi6WIbPu1IgOgTykbwuN0roOvR7Tmy0T2m3AzMnf4hdmCrFHExY3C1Q1KfE/6lNdk6fl5Xs/9HzZ1WbTbd4lRCkTJG7cN4zyX0PG6Ew1a+yGu4t7J+lj1CrYPVWnTcH7bnRkCWxlG4K9YlymaVrq0vKfsfP6hHw2vHj5LtNWcFs03PdfbERG4THirp1cwxPtDTAvMbTo8JjotdrPp1lNppUXTUiLZMHPnwCj9iu/VKyO2OfqbrVzSNLFUalMEO9m59B7Tvi3UEb+9chrDoz2Ly0gneDa4nfzvu5cVrdWcY7C1faMuDZ7fmH5G4r6jRNDGUpgPacwcweHEFWbMpRM9GpdE2/D7Pl4dHGMgZ8ekzZSURe+XH9l0ms2rIpta6iDs32t8G2zPKxXN3EXuIGUnpAVbTi8M9qq2NsN0CR1S1hHHiZUVoteTmcx6upHkWLe+4zO/v6rzbG0LCM4H25ISiWYkZdN3coaJh18szfPdAPFSe1jfn4H+ysYXRdSo2WNLmgja2bkAzYDjZd7ItqK+LhHlWrMkHa55Lf6paRdTIIBLSdlzRe26OYkqro3VWpUH8Qmm3+onkN3XwXX4XC0sOwNbAjeY2jzJVkVJPd0efq9RU4emvibOgpulZrTaJ0kHvLN0SPutyvTqsVkco+bsrcJYYREVhWEREAXhXqICJwWBap4XhaoOJJSKxasSxWixYmmouBNTKhYozTCummsDSUdhNTKLqAUT8OOC2JpqN1FQcSSkaHF4ScrFaquwtzELqqmGVavgdoRCw3aZSeVwb6dRt4Zyzh1Xu2dyv4vQT/gdHfktXX0ZjG+62m/q5v2KxS01iNnrwa7L1GoYvmszUWkNPGjOg3/ANh/+VGaONP+m1vUn7BR/L2exW5Q9zdivGZVPGaaZTHafHLMnotcNEYl3vOI7rfupKWrJ3ie9Xw0jfZXKyKNDpbWerUltOWN4/EfwtK0Fd//AJYB3L1uqnJaY0OPylbuj5OGYStlovStSi7aYY4jc7kQur/yseCiqarngpOEvJHfBm90HrVRrgNf2H8Dke471Yx2rlGqdodl3zNMT0XJnVkjctjhWYikLOLhwOfiq25Je52OYvMJYLv+SqX/AJHkcOypamptB0bJc20Zg8BNxY2VY6aqN99rh0nyUbtZmj49nvkeaqd6T5gXepqH+82TdVMO2C7adHF0eQC2NF9Ok0NY0NaNwt/dcpU1mYf9Vv8AMFB/jDHZO2u66i9RP9kcHHCc/wBSWTqsVpgAdkXWmrV3PNyq1F5flYc1vdGYNguRtHnl4KcKrbZZkQc66Vx2T6uYR20HxDb3423LqFUw71bXsU1qEcI8q6x2SywiIrSoIiIAiIgCIiAIiIAiIgPIXmyskXMAwNMLw0QpETajuWQmgF5+nCnRc2I7vZX/AEo4Lw4QcFZRc9NHd8ir+iHBefom8FbRNiG+RVGDashhQrCLu1HNzIf04Xhww4KdF3ajm5lY4NvBRu0e3grqKLri/BJWSXk1j9EtO5VaurzD8I8FvUUPQh7E1fNeTmX6q0/lHgvG6rsGTQunRc9CJ38xM0VLQgG5W6WAhbJFNVpEXbJkFKjCnRFNLBW3kIiLpwIiIAiIgCIiAIiIAiIgCIiAIiIAiIgCIiAIiIAiIgCIiAIiIAiIgCIiAIiIAiIgCIiA/9k=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4" descr="data:image/jpeg;base64,/9j/4AAQSkZJRgABAQAAAQABAAD/2wCEAAkGBxQTEhITEhMWFBUXGBUUFhgXGBUYGBMYGBgXGBYYFRgYHCggGBwlHBcUJDEhJSkrLi4uGB8zODMsNygtLisBCgoKDg0OGxAQGywlICQsLCwsLCwsLDU0NCwsLCwsLC8sLCwsLCwsNCwsLCwsLCwsLCwsNCwsLCwsLDQsLCwsLP/AABEIALcBEwMBIgACEQEDEQH/xAAbAAEAAgMBAQAAAAAAAAAAAAAAAwQCBQYBB//EAD4QAAEDAgIHBQcCBAUFAAAAAAEAAhEDIQQxBQYSQVFhgSJxkbHwEzJCUqHB0RThI5Ki8RUWQ2JyBzNTk9L/xAAaAQEAAwEBAQAAAAAAAAAAAAAAAgMEAQUG/8QALhEAAgIBBAECBAUFAQAAAAAAAAECAxEEEiExQRNRIjJhcQUUM0LwkaGxwdGB/9oADAMBAAIRAxEAPwD7iiIgCIiAIiIAiIgCIiAIiIAiIgCIiAIiIAiIgCIiAIiIAiIgCIiAIiIAiIgCIiAIiIAiIgCIiAIiIAiIgCIiAIiIAiIgCIiAIiIAiIgCKCpjGNsXtB4TfwVN+nKQJEkkZwPyoSthHtonGucukbNFRZpakfiI7wVbpVWuu0g9xSNkZdPJxwlHtGaIimRCIiAIiIAiIgCIiAIiIAiIgCIiAIiIAiIgCLwmM1GcSz5h0v5Ljkl2zqTZKig/Vt4/Q/hejFM4+YUfUh7o7tl7EyLFrwciD3LJTTyRCIiAIvHOAEmwC0eP0gX2bZvn3qm6+NSyy2qp2PgvYrSjW2b2j9PFabF42o/NxA4Cw68VESonPXi3a6yb9kejXpox8FerhXGR7Qt/4BoMcJcDHS6lo0GtEDxJJJ7ycyhcm0ssrZMv9PBkXLxtUi4MFYlYSoqxrk5tNthNOubZ42hx3/ut9hsS2oJYZHl3riiFLhcS6m7aaYO/geRXqabWtcT5MlumT5idqiqaPxzaotYjMfjkra9eMlJZR57TTwwiIunAiIgCIiAIiIAiIgCIhKALCpUDczCq18dns/zbun5XE6yazPY806Q7XxPNzfLZG/vyWaeoS+U1UaWdrwdli9KtYJkNHFxj6LnsVrlREj2jnHgwG/l5rgKtRz3Fz3OcTxuoS2LdVkldJ9s9er8NrS55O3ra4UyxzmMJfYAOgc5JE87LRVtba8ztBrZjstFpyN5WlDJb1megWGIYNkjjZVObNlekpi+s/c3D9O4mb1XeQ8FstEa1VG7XtZe2LHfO7pxXONfMTyvPismN8hZcTeeGSnTW44cUdfT1yE3omOIcCfJdLojTAqt2mOkb2uzHfvHkvlzzxt9ys8BjKlOo00zeRabGfm5KcZuLyZLdBXOPw8M+z0qod37xwUi1FCsbFtyPAjeFY0tjxTol43wG959HwXoQuTTz4PBlU9yS8lHS2M2nbA90Z8z+y1xcq9OtKlBXg33O2TbPWhUq1g8cVgQpS1ebPr1yVGCaZgVjCkNvWcblG4qLJI8IXiFy8lcGBCjeCsyTBiAd3Ad4lH8PXJTTwQZnhcUWEOabhddgMYKrA4dRwK4grYaCxvs3iTY2P2PRejotQ4S2vpmbU0bo7l2jsERF7Z5QREQBERAEREAREQHjnQJK0OnNLtptLnmB8Ld7zwV/SeJDQST2WguPQSvkmk9IOxDy9x3nZb8o3BYtRb+1HpaHS+q9z6RZ0npmrWJ2iQPlyA/JWvc4mAb8OSzos8OiyqvbuMdMvqsT5Pfiox4iuCsZbexHH8rF1QOgT5flRt2ptf1vhbHROF2zt+yL2ts5sEi4OUdTC4ic2orJWwOIax4L2hwFyHZHhPWFhVeCTAgX4w0d+/dC3FTVh1QxQO00tJBeCIdkWuMZyN32UektBGg1jbCILnF47RgWDWgSJncu4ZV69baw+TWsGRyiYtl+6kY/vA+vSFFTbOXruWbd9j38Fws7Jaxm5v5/RR+yF5+yyLSN31HoKJxN5t3erIdWfB2Oo+NHapdra94A3AFgYPepNedIOYKbJtJcOsW9cSqmojGbdQ/HsiOTZv8AWFW/6pVBssI+AtPiS37rls3Gvjy8Hm+mnrMYPdDY7aAW+pVfXrNfPdC4qCPXVdfgsTK8uMmnhmzUU+UbxrkcOiqUahNhc52U9KsDN1oTTPPcGiOo7P1b0VXeT6lT1j4qrUO/1++R8VVJF0ENv19h4FKlWBkTfIRxVerUgqzorCuqu3hozP28FFJyeESklFbmS4XDuqGB1N1cx+jgGi+18w+45KhpvTraH8KgAXixO5nfxK5z9fV2g9zyXZySfULcqoxjh8v/AAQhp7Lfj6Xj6nQuCjYVjQxAe0Edx5LMZqlJpkHFrhnbaKr7dJhOcQeitrS6s1Ja9vAg+P8AZbpfRUy3Vpnh2x2zaCIitKwiIgCIiALwlerxwsjBzmn8aKdJ73iWxGz8xdaDyXzJ7GuJ2WbDcwA4mOV19B12w5dh3O3MIebTYWJ6TPRfO2v5/aAvKn2fRfh6Xp5RK2hbj1UTmXsPqrLX7lBXJJIyj1ZVs3xbyQGBz6kK1g8UbAHZk5y4N5T+YUHs98eKiiTx9b/wuYJtJn07RekKbaLXvqNJOZn3jyBzy+i5fWjHCpU2WgSDc37oy9WXPCqTFzbdffuXtWm8XM53ztmPxnwU3NtJGOvRxhNzySPMZ25Zgd6xFQQ6xnvAb4RJSTnw3cf3Wbh8w/PiFWzWj2izO5JPlwEKNz/V5XnsnEgMG0b2+Lw3rptBaovcRUxXZYL+z3u/58ByGe9dis9ELbY1rM2XdSMAabH16gjbjZn5BvPefoFy+v2L26dV3NsfzCF1OsOmRHs2GGjON6+da3YmaRHEtH1B+yx22qyyMI9JlWmhKU3dPt/4IdE1LBdVgMQuQ1ew76h2abS4gEkCLAZkzkusOFfSbL2kTadwPAFVypcp/Q22Si3tzyXHaXewyx0biLEHxV7B4z2vbZaoI2mzAfzC5xzyeCjw2MdSqNcDlnzG8K9xWMeCE9PGUfh+b+dnYtrgifVuPA23qKq+Pr6tmq+NqjYFeldp98Af1DmLyqbsUHCQZkc/MrPZFxZjrWSwwGo9rG5kx+T3ZrotI4huEoBrfeiG/wC48TKo6rYedqqe4dDf6+S1WvJcazRcgMGzwkkz9votGlhtg5+X0QaV16qfS5f3NEMSbkkHvJ53jLNSMfJEyfW5QUHOiNnmbC3MnhksW1ZynicrDfKuPVa9jZ4SsWOtvkR13reUKoc0ELl6b98wN3oK7orHFjth9mOktdw5fZVzWTLfTuWV2jv9Vzd/cF0K0OrDD2yeQ8/wt8vY0n6SPldT+owiItJQEREAREQBERAa7FxJa6IPHIg5jzXCab1QcXl+HDQ35JIvynPeu/0ph9ps7wtVTrkWK8zUNQniXXg9LS2ygt0H90fMtIYWpQcG1BsuIBAztJGYtcg2WLHXuTPBdvrPoB2J2alN8PaIg+64TPQyuVdoXEDs+wfOUi477blW17HsVaiM4rLWfJRqv5LxzQBtER4ynsajT26bm7M+8CI70wlCpVJDWudAJMA2EHO2fJRNHGO+DClcnK4g7lmWiD4Ru81PhtG1jAbSeTnZpi+cmIW0wOqWIeQXgUhmZIcegH3KYZGVtceXJGipVLxFhM9FLRpOqvDKTS5xyA3d53Dmu0Zqlhmnae57uRdb6CVcGJpUGltGm1vcInv4quc4Q+Zmd6xP9NNv+xQ0Fq83DH21ZwdUA7IHutnPPM81HpzThdLW2Cg0hjnOzK0GNqrBdqZT+GPCO1UOc99nLK+MxWao4jQVbE0DUpNLv4gpAf7tnaJJyAAIuvBRfVdsMuc+QHErphiHUaLKLSWta28fG6SXuPeSekDcrtLWl8b/APDXduSUId/6LWrGjaGFwzw14fXI/jPEw2AeyyR7oveLnpFI4vE0O23+LTJ2nEHbY6c5ntMPq60/tnNeSCQfMHKeOauYfWAtb7P2bWkANY5nY7ibGfute7Jmlp5xk382e8/z+hSx+ObVe57W7EwYkOg8slA+tMD7ZLB0zOc3MjLeV4++fjvUGjfHCSS6Oi1XrS2pTcRDrjvvP2Wj0oThqxYP+267OQ4Acj9lRp4gsdIkQZ4Lo6tIYpuHd8QqUj/W0PHhP0VUkpcMotg65+p4ff3O6ogUMMD8jJPMgSfqvnuKxDqji5z9pxM2k+Vgu91oxGzQfAmezG4ggzPKxXzf2l+Hkr2ksRM34dFuMpvtsl2DutHTxlekutN+gI6cEa64jP6jv8CUq1SbkAbrlGkehl5JJvlPWfNW8BhmPjac2TIDTcnj3LWiSILoHL9yFPhI22gEC47REnoBK5gjPO14eD6xq8wMYGgzwPkJ32W3XN6Mxg2Wh1jwNoW10dpJlQlocC4Tkcx+V6lFkcKJ8hfXJyci+iItJmCIiAIiIAiIgC0mksJsmR7p+nJbtR1ACCDcKi+pWRwy2qxwllHJmqWGxhSs0oRmAVa0jgIki7fqO9aR4Xhz9SmWOj16/TtWTbf4mDm2V6dJgWAhaYFeFyi9TZjGTr08DbHSh3KvW0g471Q21g6qqJWzl22SVMV4JatcnMqnVqLyrVVDEYlUtGmET3EVFqzQfVcW02lxAJMbgMyV5Vrue5rGXc4wB65eS63RbBh27LQDPvne8/jgFOutN5l0XyscF8PLNDhqTaTYbcm5O9x9blBXxEiT64LocbgaVXtCWO4j7jetZiNWa2bC13WPML0YvPERC+r9zw/qc7XZLpGcW6ErGowHMRw5d0KximllR7HCNkkHpb628V7tbvXVTSNDl5RVpnh/c5Lx1pMjda/0WT2Fpkblkx4M8LnLIc+SHM+ShWbPf+63eqVfttYfmaR43+y1NSN0Lfau4Ruy+oJ2mFpjlMyPD6KmUTt816TTO11nDTQftcjw3r5u4C8QRymfGF3mt7C7COjIbLj3AhcFRfBkgEkC53cet1dZzIy/hqxS39f+EwpO3AZTnu3ZFShzGwS0k89kieovPAqOi8g9ki85ZxvUbyTmY33zI3R63rnRsab4Z403Np7vupsPXNNzXgDaHzCY7gsGsjKAOsrCRJvxQNJ8FmppF7gwlx7IjO+ZcSe8n6KXBY97antGuLTM9RZVKdO19+Z5eipaAyCc9nNkMNYPrWr+mW4inNg8WcPuORW2XyTRuNNCoHsOyRxFnCbgr6dovSDazA9h7x8p4FenRdvWH2fL6/R+jLdH5X/YuoiLSeeEREAREQBRVFKsHhRkdRVeVp8fgQbt7J+h6LdvYq76SyWw3rDRrqs2vKOQr9j3rKH244hdXWwYdmFqMXq1Sf8ACOi86ei9j0YamL7NHVxIBVStpBozcr2K1JYd7v5nflaqv/0+pncT3knzVf5J+WWfmIeDXY3WOkLB4J4Az5LU1tMuf7ojmfwuiGozW5BXNG6rtZUaXDsg7UcYyCujpYRWWslctTJ8R4MtWdE+xZ7Wpeq8Wn4GHIDgTmei2FZyu1zKo1WArHKWXk1VLCMWcQYWxw2McBBVARkp6YBUFJp5QsipdljSOi6WIbPu1IgOgTykbwuN0roOvR7Tmy0T2m3AzMnf4hdmCrFHExY3C1Q1KfE/6lNdk6fl5Xs/9HzZ1WbTbd4lRCkTJG7cN4zyX0PG6Ew1a+yGu4t7J+lj1CrYPVWnTcH7bnRkCWxlG4K9YlymaVrq0vKfsfP6hHw2vHj5LtNWcFs03PdfbERG4THirp1cwxPtDTAvMbTo8JjotdrPp1lNppUXTUiLZMHPnwCj9iu/VKyO2OfqbrVzSNLFUalMEO9m59B7Tvi3UEb+9chrDoz2Ly0gneDa4nfzvu5cVrdWcY7C1faMuDZ7fmH5G4r6jRNDGUpgPacwcweHEFWbMpRM9GpdE2/D7Pl4dHGMgZ8ekzZSURe+XH9l0ms2rIpta6iDs32t8G2zPKxXN3EXuIGUnpAVbTi8M9qq2NsN0CR1S1hHHiZUVoteTmcx6upHkWLe+4zO/v6rzbG0LCM4H25ISiWYkZdN3coaJh18szfPdAPFSe1jfn4H+ysYXRdSo2WNLmgja2bkAzYDjZd7ItqK+LhHlWrMkHa55Lf6paRdTIIBLSdlzRe26OYkqro3VWpUH8Qmm3+onkN3XwXX4XC0sOwNbAjeY2jzJVkVJPd0efq9RU4emvibOgpulZrTaJ0kHvLN0SPutyvTqsVkco+bsrcJYYREVhWEREAXhXqICJwWBap4XhaoOJJSKxasSxWixYmmouBNTKhYozTCummsDSUdhNTKLqAUT8OOC2JpqN1FQcSSkaHF4ScrFaquwtzELqqmGVavgdoRCw3aZSeVwb6dRt4Zyzh1Xu2dyv4vQT/gdHfktXX0ZjG+62m/q5v2KxS01iNnrwa7L1GoYvmszUWkNPGjOg3/ANh/+VGaONP+m1vUn7BR/L2exW5Q9zdivGZVPGaaZTHafHLMnotcNEYl3vOI7rfupKWrJ3ie9Xw0jfZXKyKNDpbWerUltOWN4/EfwtK0Fd//AJYB3L1uqnJaY0OPylbuj5OGYStlovStSi7aYY4jc7kQur/yseCiqarngpOEvJHfBm90HrVRrgNf2H8Dke471Yx2rlGqdodl3zNMT0XJnVkjctjhWYikLOLhwOfiq25Je52OYvMJYLv+SqX/AJHkcOypamptB0bJc20Zg8BNxY2VY6aqN99rh0nyUbtZmj49nvkeaqd6T5gXepqH+82TdVMO2C7adHF0eQC2NF9Ok0NY0NaNwt/dcpU1mYf9Vv8AMFB/jDHZO2u66i9RP9kcHHCc/wBSWTqsVpgAdkXWmrV3PNyq1F5flYc1vdGYNguRtHnl4KcKrbZZkQc66Vx2T6uYR20HxDb3423LqFUw71bXsU1qEcI8q6x2SywiIrSoIiIAiIgCIiAIiIAiIgPIXmyskXMAwNMLw0QpETajuWQmgF5+nCnRc2I7vZX/AEo4Lw4QcFZRc9NHd8ir+iHBefom8FbRNiG+RVGDashhQrCLu1HNzIf04Xhww4KdF3ajm5lY4NvBRu0e3grqKLri/BJWSXk1j9EtO5VaurzD8I8FvUUPQh7E1fNeTmX6q0/lHgvG6rsGTQunRc9CJ38xM0VLQgG5W6WAhbJFNVpEXbJkFKjCnRFNLBW3kIiLpwIiIAiIgCIiAIiIAiIgCIiAIiIAiIgCIiAIiIAiIgCIiAIiIAiIgCIiAIiIAiIgCIiA/9k=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AutoShape 2" descr="data:image/jpeg;base64,/9j/4AAQSkZJRgABAQAAAQABAAD/2wCEAAkGBxQSEhQUExQVFhQWFhcYGBgXFRgYFxgUGBQXFxUYFxcaHSggGBolHBUXIjEkJSkrLi4uGB8zODMsNygtLisBCgoKDg0OGhAQGywkHyQ0LCwtLCwtLCwsLCwsLCwsLCwsLCwsLCwvLCwsLCwsLCwsLCwsLCwsLCwsLCwsLCwsLP/AABEIALcBEwMBIgACEQEDEQH/xAAcAAEAAgMBAQEAAAAAAAAAAAAAAwQCBQYBBwj/xAA6EAABAwEGAwYFAwQCAgMAAAABAAIRAwQFEiExUUFhcQYigZGh8BMyscHRQlLhB2KS8RSCI3MkM0P/xAAaAQACAwEBAAAAAAAAAAAAAAAAAwECBAUG/8QALBEAAgIBBAEBCAIDAQAAAAAAAAECEQMEEiExQVEFEyIyYXGR8BTBQoGx0f/aAAwDAQACEQMRAD8A+4oiIAIiIAIiIAIiIAIiIAIiIAIo31gFA61HgkT1GOHbLKLZbRa813bqNz9yVnl7QgukW92zaItV8TmVm21R+oqq9pY/Kr/Ye6ZskVKnbNyI8lap1A4SDK1YtRjyfKyri0ZoiJ5UIiIAIiIAIiIAIiIAIiIAIiIAIiIAIiIAIiIAIiIAIiIAIioW21GcLfH8JGo1EMEN0i0YuTpFiraQOZVV9oJVXFHFYOr+4XCze0pT7dfQfHEWcSxdVVfET0XmI+4WV6hsuoErnrFxUBrez70WBq+5SJZbLqBK4rEvA/3wUIqLFxzBPPj/AAlORdRMqj+SwoVzTdLSc9eIKifVGfVRPrDZUU3F2uxm21R1dgtwqCP1fXmFcXEULWWkEHRb+je/dxajjy95L0Wj9qxlCsva8mPLp2n8JuEVKz3kx3GOuk7K6uviywyrdB2jM4uPYRETCAiIgAiIgAiIgAiIgAiIgAiIgAiKnel6UrMw1Kz2saNzmTEw0ak8gobSVsC4qtuvGlRGKrUZTG7nAfVfJ+1/9RqlcfDs2OiwHN+KHuG2XyDoVwT3lxJJJJ4kyT4rLPVL/FFXI+5W/wDqNYaYOGo6o4cGMdn/ANnAD1Wirf1aYD3bK4jnUAPkGlfKYW77N9mqtsd3e7SB71QjIcmj9TuXDis2TVzStul++pMbfCPqvZbtbVttN7zRFJgIa0h5cXO1dHdGgjxPJbBz4zVayWVlCmylTENY2G7xvzJMkncrzF/ped1etnmny+F0b8eOkSYp6LEVANM1A6soXVisikPUC260b+/BRVLSPfvRUy6TxXivuZdQRYNo3Q1uf2UBeP8ASjc/y98FHJO1ErqpOUrAuPv7KE1lgavNW2liRx0/PgsKmoCrvrKpare2mCXGB6+CZHG30VckuWXnVIVqxWiXRv8ASFxVr7RE5U2xzd+Fq69oqv8Amqv6BxA8gtmPRvt8GPJrIdLk+g2i1OaYzhd5c9oNSjTcRBLc+oy+y/OzmvE993PvH8rpOznbG1WWAH/Epj/86hJy/tdq36cl0NDFaaTbfDM+XULIuj7ii0nZztRQtg7hw1AJNN0YhzH7hzHjC3a7kZKStCgiIpAIi1PaS/WWOljdm85MZxc78blQ2krYGz+IMWGRiiYnODkDG2R8lmuR7J3BU+KbbayTaKg7rdBTYRoRvHDh1065EW2gQREUgEREAERc5227TCxUQWiar5FMRIERLnchPifFVlJRVsD3tn2nbYaQIwuquMNYXRAz7zhrhy9V8Tvm+a1pfjrVHPOcAnut5Nbo3Tgorwt1Sq9z6ji57jJceP8ACpkrm5crm/oVfJgSvWoSvJSyKMsS+23JSbZ7NRptGjGk8O8c3HqSSV8l7LWGnaLVTp1ZNM4i4AwS1rC6JGgJAE819XZVkTGUnCP7f9z5Lne0fkVGvSx5dlmtaVVdVUbnrFzlx6Oio0ZYljiUZevHOVtpYydWjRRGqsHqIlMUSSR1VRlyxK8V0iDKV4URykCvWdC0b7C57y54nXwGy21R8Hl6rD/mhvAnqfsujp9sFd8nO1Mcs3SXBQN2xwheOurIHCc+RWyo3g95wsZmdAJJ9FvbDc1V8fEIaNhmfrA9UyWoiuGZv42TycPaLtP7T1gqu+xEDSI5L6zSuGiPmxO/7R9FOLrs/wCw/wCbvypU4vt0R7iR8ksTC0hwJa5pkEEgg7g6hdzdnbKswD4kVGjfJ/8AkMvMLa23svZ6g7pLXcCQHD6T6rnrd2JrgxSLXDfGW+bT9pToTcfkl+Cjxzid7ct+UbUCabu8PmYcnN6jiOYyWyXyG6+x14C0sLXNp4SHGrLSAJzAAhzjrkYB4ruLbabdZqbn1H2WpTYJNRwqUnx/6wHNc7gIIzXSxZ3KNyRZX5Ntfl707LSNSoeTWj5nu4NaPcLn+zV0vtFX/m2sS8//AEs/SxuoIH0/y2jUdnbG+8bQ6taJNKkYDTpi1DCBlMEF2wIbxK+jpkfj+J9eCFzyERE0sEREAEREAF8v7b03Otbw8GIbgxDLAGj5eWInxlfUFDarKyq0te0OaeB+2xSsuPeqIas+GWmxs0GR46fha2tTYOK+s3v2Bp1M6bi07O7w6B3zDxlcDevZCvRJxMeBuBiH+QWLJjnHwUpo5t+CMp8yqj3DZbSpd5HEeR/CrPsR3Hn+Um36FuSz2TvNlnrlz4DXsczFHylxaQTyloB5FfSrGCA9p/SQRzB/16r5M+wmeH+Tfyu2/puyq51Zj/iOAawNJJc0AEy0agfpy2Cy6yCnjb9DTp5tSSZ0bjmvMa3tluOZxTkdFsqN0MbwHkFz8WhzZOkbpaiETjolePqLuG2Bm3qorRdbHfzn4J79mZkr4F/yonCvKjcVv71uPCJb/B/C5+s0gwRB2WZ45Qe2Spj4zUlaEoVGCs5UUXMlhUcj3KCq9TFEle0FXLs7PvqwXy1p0/cfDgOq2Vz3VEVHjvataeGxPP6LpaFONUe9beyH5EznRWu66adIQxsbniepV+QF4HgLHEEyKUeV2Zm2+z19RRuK8fUUReUqcrLpGb3c1H/yCOnr4KN1RVa1TnwSHNp2hihZt6duY7WQQMjx9+C1d+UxaQynUc5gDsTTqJiAS3R0cJ0Oap/Gjir1G0NqMwP0Gh4jp70lbcWqySfdP/v0ZSWGKXXBb/p3Zvh3fRBEP75qTr8T4jg+eYIjwXSL55au1j7BXFKo34tMtBMZPDpIxAnUFuHI8ZzXZ3LfNG1U/iUXSNCDk5p2cOC9PgzxnFLz6HPkqdGwREWggIiIAIiIAIiIAIURAGtttxUKvz02zuBB9Fo7X2CoO+UlvquuUdVx0Gp9BxKXkUEraJRwLP6eN+IA58tHzRkY2nguyoUKNlphrQ1jRkAOP5KltVpZRbJ4nqSea1F5zVGMYpaYjSDy8x5rDOsdvuXp6fv7wNir+xKL6xyG93Yuz9FC+3PNN4xnED3XZAlufAaaSoallDJAEOaBPjr0znwhSClhxaZEEeRJ9Asu7K+JP1/sZUfBrnPqS3vuzGUOPvUx4LaWC8Hio1jjiDieRAAnEeS1tUZADgI83E/dKBw4nHU90fc9NPVZ8c3CXD+/9jJJNHVNrNqA4SDw8Vz99XWPTI7cuip2VxpvxA6HwI2K6a0kPZOoIB/C0zrVY3aqSFq8cuOj55WpFp+/vio3OW1vNneOxn31XNWu04HFp4ewVyYLf0bFIuOethclgxn4jx3R8o3O/RaW6Wm0VQwfKM3HZv5Oi7mmyAABAAyjZK1MtnwLtkuRLRGanLo9/ZQh8ZBYPqz7yScdRQpq2SYuf8LB9Q+9VC96gNQbjyU7vBZRLBqHwXnxd/KVXNTn0Ub6qrZfaTVqyoVqkqKpWM+Cqvqbq0YNluiZ1RZ0LRBzVM1F5iTVGiCt/UCjiZRrcRNN3SMTPD5vMLmrlvqrZaoq0nQRqD8r2/tcOI+i6q/jisdQHhBHIteDPliXz3Eutgk3FPyjlaiO2Z+j7mvNlposrU/leJjiDo5p5ggjwV1fIP6S38adc2Zx7lWSwcBVaJy2xNB8WhfX128OTfGxaYRETSQiIgAiIgAiIgAVC+phaXnafwM1nUzgefT2FXvHNjmggGOJA1+nFJnLtrx/0skaG0tL8FR5ye/IahrdNOR81ds9ItdGcOEgzqRnrOsGJUDmwMLg0EGZGxAyIylWXEwQTkANNnNiZ5yfNcyKSlb7/bs0PqivUqTiOWeRgRMAmfNx9FjU/UMiSRpvkDHLvEeSkc8uidiD1G58VHXMAHm90+MN9c/BVbu/397JKVUa8yT0bw99FjaIwZTtnyM5DxHqlTu+hP2H3UNV05DTmsk3tTGJWYnll9F0NzV8dM7gx4QufBMdNOvkt12ejA+P3ceiZo2/efcrl+U0t+tgnTUrke09nBomroaWZP8AZxnpr4Fdhf5zPVaGtRbUa5jhLXgtcN2uEOHkVkjLZnfpYxcwRb7E3eKdna/LHVAeT/bqwdIM+JW/JheU2hrQBkAIEaQNI8FE+oufke6Tm+2MSJDUWBf4dT7hQuqqB9Ube+arEvtJ3O5eWij+J7jyVWrXG3qonVdojy9VdRJosVa/PzzVarV8fD3Cr1KiruqJ0cYEzqxUGJeEqMuTlEqSFy9a7NQFyzpaq1EGd7P/APi1Bu0+REfcL54u67Q1MNIjcR9AuKriHdVt03RztW/iRjZq7qb2vYYcxwc07OaQR6hfozs/erbXZ6VduQe2SP2uBh7fBwIX5ze1fUf6NXr3atmccwfisz4GGvA6HCf+xXR006lXqZ4n0xERdAuEREAEREAEREARsOp9wMlzRtWPGXT3iOYDRMa6Rrpmt+av/jJGobtOcbcVpqbmtDpLZgRDgZcOMCYyhcrNPfCFPim/z+sfjVWWaTHhnAwABOkDbbKNNlXc9uIkExpnnI2UVPI6xx7w+2c+SkceAnMRtOe2pz8kmU7SGJUYvdJIbq6YHTMHylQW4FgAdGggT6nkCT1Kks1pAMO+XTLWSREcs5Kr3vahVjKGcMon909O76pVxcHJvn0Lc3RUc+Sc+evgvXNGeYKxpN0xCQDnBziAADsMl60GRlOw/ASKT7LmVNw8Tz+wW9uOPhmP3HxO+ea0dobhkFo5k655ic4B5Qt3Zh8OiJ1jEd5Oa06VbZu/CF5OUaG/XZu6rSsOau3tWkrXsC5Tlum5LyzQlUaOko1pYOn8FQvKq2KtlHvPNTPKz5l8ZeHR45yq1qqleclRedUQiXPHPzWFR6PyVd7lpjEqZOeo8SxJXhTEiDIlRkr1y8DVYDwK5QZEFRUqakrVMI5+wgqzRdqLRJa3x8v9rQVhl0XT9q+ztWjTo2l2bKjQHCM6bjJaDyLYz3kbLnQ4LfGDgkmcvO902ys3MLediLeaFus7+Dnim7pU7noSD4LSAQ4iNVbuurgr0XgwW1aZ8ngpkXTTFI/R6Ii7IwIiIAIiIALwr1EAVQwOpRwLY9Fp6dMMOEvIH7WgEggztrPFbizOiWbT5TkudtDA17w4mcWQjhz8FxZySxwdcrh/ddo0wXLRafWDScBy3yLiTrL+HgVXptLpwnxnQbDisXU8xn0B5/KOW/QSvazyBhGXFx3G3IZZJMpN8vr6DEvQ8rwQBECJ4ScoE+JJ9OCrWhg4aA5dIifRSDQnkPz+F64/p4iR6zHmlt2ieiswaHTc/wAKVxaSYEHgZ9wsHNiefv31R2oJjoIHPPLmqqXFEk1ishqPAcJbqTy6q9e9oDYGW6zuwFtPE7InPw4fnxWive05nOZ06JmafucHHcisVvn9jT2qpicSsGrHUoTAJ2C5sVykjSzGw2qXnafot9TzXK3dSIIK6hjobMo1ePbKiIy4IrXVjJa19SV7aK0lV8SMcKRayR7lC9ehekJq4AiherKF7hVrAwDFmxiyAWQQBmxqt3TYxVqgEd0GXbQOHiqzVu7rp4BlqdVr0uHfO30hGWe1HU16FOvTdTqtD2OEFp0I1HTML432y7LvsL5zdQcf/G/jvhfs70MTuB9Xs1dT3hY6dqovo1RLHiDuDwc08CDBHRdrJiWRfU57R+eatTQqWnUwuDtYId5GVsO1/Z59hr/DdnTdLqb/ANzZ4/3CQCOh0K0zKmR99Vz5RceBfR+oKbw4AjQgEdCslDY6YbTY1s4Q1oE6wAAJUy7AwIiIAIiIAIiIArPOGpycPUfwqd7WVzs2a5TwOXHLM9FsLRSxCNDqDsd1BY6sy13zDVc7JBKTxy6lyn9fK/sbF/5LwaP4Jp97UzqRkCd+fJVqhkwJO+5J4nmVt7zu4kl7CdPlnIuiJWqp2R8gFpBnMQdOq5ubHKMtqXBohJNWKndA55/SFB+qdvsp7Y6HEbe/som0XPOQJJPgOpSZ23SLLqzKvTyPmOmqnsFjxQ93yjcakfZbChdrQAH94jyVe9LwaGlrf4haXjjiW/J+PqU3OXESteltga+P2C5e01S4yVNbLQXHkqsLmZMksst0jTCKijyFWtD57o8fws7RW4N148v5Vi7LCXEZLdpNO73v/QvJPwWLHYzgJjSD6rG0WvCutsF3gNgjUQuKvO7qtKo4PiJOEjQt4eKbrtO7U/AmMr4KtSvJ4LxrkbZ1OyisXCHQsxaFlhUgavSFSxxFC9hZOXiAPFkSBrkq1e2NbzOwVE1HVDnpwHBaMWCU+fBSU0jc2arJyXSWKlIXOXbQMhdnd1PILtafGoqkYskrM6VJWqbSrDKSmZSWxITZp+0FzstlB1GqNRLHxJY/9Lh99xI4r4Lfd01rJVdSrNwuGYIza5v7mniD9oyOS/S7WrQ9ruyFG8GMbULmOYZa9kSAfmbnqDA8glZcW/ldlWrNl2ftPxbLZ6g/XRpu82ArYKCw2RlGmylTEMptaxokmGtAAEnM5BTpy6JCIikAiIgAiIgAq9qs+LNphw0PA8irCKk8cZx2yJTado1f/NcyRUadciBkfFTUrY1w1jkd9leVO0Xex2eEA7jJYnp88PlkpL69/lf+DN0X2qMKzm6kAqtaba1oEa7clVtd3uGYcfHl0WntVKp/pZcr1XO2C/KGRUPLLNvvXX6D3ktHXrl3RZvoO/aVgbM86CPVc96TUZJXM0KcI9Fao4DUqs6o52QEfVbWjcziZK3FiuPkt2DQKPL5YuWY0F33WSdF111XXhjJX7HdwbwWxYyF1MeFIzSnZG2lAVS1WeeErYwsSxNlBMomcrbLv2C0dpspC+gvs4KqVrtB4LJk0ikOjlo+evY4cFE4nZd4+5GngonXA3ZZ/wCBH0Ge/OCfUdwCr1Kb3anyyX0A9nm7IOzrdkyOiUekQ89nz6nYDstlYrsJ4Ls2XE0cFapXaBwT44CjyGmu+7YW+s9KFLTs0KwymtEY0Kbs9ptUoC8a1ZBXKiF6iIAIiIAIiIAIiIAIiIAIiIAIiIAxcwFV6lkBRFDQEDruCNu4IijaibZMyxgKdtIBEUpIgkhERSAREQAREQB5CQiIAQkIiAEJhREAISERAHqIiACIiACIiACIiAP/2Q==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4339" name="Picture 3" descr="C:\Documents and Settings\Uzivatel\Local Settings\Temporary Internet Files\Content.IE5\AK5PQVOF\MC9004419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975" y="198893"/>
            <a:ext cx="1377925" cy="1381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2152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620688"/>
            <a:ext cx="6512511" cy="1143000"/>
          </a:xfrm>
        </p:spPr>
        <p:txBody>
          <a:bodyPr/>
          <a:lstStyle/>
          <a:p>
            <a:pPr algn="ctr"/>
            <a:r>
              <a:rPr lang="cs-CZ" dirty="0" smtClean="0"/>
              <a:t>WHAT´S THIS?</a:t>
            </a:r>
            <a:endParaRPr lang="cs-CZ" dirty="0"/>
          </a:p>
        </p:txBody>
      </p:sp>
      <p:pic>
        <p:nvPicPr>
          <p:cNvPr id="4" name="Picture 2" descr="http://nutsaboutfruit.files.wordpress.com/2010/04/elephantgarlicproduc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921202"/>
            <a:ext cx="2736304" cy="1805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http://bouldercrossfit.com/wp-content/uploads/2012/12/cauliflower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844825"/>
            <a:ext cx="2564532" cy="2016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http://www.newhealthguide.org/images/10434779/image00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246628"/>
            <a:ext cx="2382864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http://livingwellatuhn.files.wordpress.com/2012/07/radishes1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921549"/>
            <a:ext cx="1862774" cy="1862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http://upload.wikimedia.org/wikipedia/commons/8/88/Bright_red_tomato_and_cross_section02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3199" y="4310520"/>
            <a:ext cx="2795261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http://cdn.blogs.sheknows.com/gardening.sheknows.com/2011/02/cucumbers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338" y="4571993"/>
            <a:ext cx="2247665" cy="1324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0187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 descr="data:image/jpeg;base64,/9j/4AAQSkZJRgABAQAAAQABAAD/2wCEAAkGBxQSEhQUEhQVFRUXFBQYGBgXFRUWGBgXFxQWFxUYFRYYHSggGBolHBQXIjEhJSorLi4uFx8zODMsNygtLisBCgoKDg0OGhAQGzQkICQsLCwsLi0sLCwsLCwsLDQsLCwsLCwsLCwsLC8tLCwsLCwsLCwsLCwsNCwsLCwsLCwsLP/AABEIALcBEwMBIgACEQEDEQH/xAAbAAEAAgMBAQAAAAAAAAAAAAAABAUCAwYBB//EADgQAAEDAgQDBgUCBQUBAAAAAAEAAhEDIQQFEjFBUWEGInGBkaETMrHB0ULwI1Jy4fEUFVNigjP/xAAaAQEAAwEBAQAAAAAAAAAAAAAAAQIDBAUG/8QAKBEAAgICAwACAgICAwEAAAAAAAECEQMhBBIxQVETIjJhcYGRofAF/9oADAMBAAIRAxEAPwD7iiIgCIiAIiIAiIgCIiAIiIAiIgCIiAIiIAiIgCIiAIiIAiIgCIiAIiIAiIgCIiAIiIAiIgCIiAIiIAiIgCIiAIiIAiIgC0YvFCmJO/ALeubzStqqO6W9Fy8vP+HHa9JSslHMXk2IHkpOFxxmH+qpadZSy8aeq8zFysl9uwZ0CKNTxTQxpceA8dlk3FsPFe0skfsg3oiK4CIiAIiIAiIgCIiAIiIAiIgCIiAIiIAiIgCIouNxrae9yeH5VZSUVbBKRVdLNpN226KyY4ESNiq48sJ/xYMkRFoAtWIxDWCXGPv4BbVy2eViapB2EAekrn5Of8MOwLylmlNxiSPEKauQoVQbH1U2jmxp03D5iCAyeoMz0Ee658POUv5k0dEuQqvk9diOqwfmlUmdZHgY9lFpVi55c4mRJsYBJsdQFjv6rk5vIjlUUiYk1sDe59h+VJY6eA9FXscpNCquKGRXSDN4ANx5hbmLUaguOh+i1U6p4WXRGkV9LvK60gt5KeubwuMLDYD0j6K7wmMa/oeX4Xq8XNFxUW9iiStFfFNZub8uK15nivhskbmw/K54VJMkrPl81YX0j6SkXv8AubeRUmjiGu2N+So6YW0WuFz4+bku5bQovUWrDVdbQf3K2r1otSVogIiKQEREAREQBERAEREAXkr1fOe3eKr4XGMxDA7QWtaHCdNp1MPLn5qmSfSPYtCPZ0fRlzubA/Fd5R4QFuybtEysxpJEkDY/UKbj8Ox41lwEDfcLl5FZ8X6P+x49lJSerzKHSw/1GPb7yuNzXL/4jazXF2hzC5sxLGu1O+HqsHRO8A8xxuMP2idUe2nhKTXM0ky94aYEcOd/HeYXJxJdJXJ/69b/AOCXHWi3zXMfh2b8xHoFzuJxzjuST14Kjz7MsUMU1rmRLrlhlndOlzXSJ2vwvETdSKlTisuTy3Kb3onrosqOIfwcR4EryH1ahHzOI6AmB7mB7Kvp14UTL8RXpV31dTCA4loOoyCDAIHywCBPSVi8kZpKTdWQkSnYHENxDN20nEATLW6tLpa4EReJny3icu2+aMwTKQaDWqa/4jWz3dcRJi3y2BublQ88zvFYh4okUtDi10C+mJkmb9fGOqhf6WrX10G1y2k0S57nd2ZBIpMEF753vFzJK1jHFuMd38vX/v8AJole2TquL+WATqMWEkWJkjfgo7MzcKrQ2m4tuHud3IH/AFa67r+FlcYCk2kwMpyBz4u6uPE+ylOGoXuOt1h+JNVezPskaG1QYIMg3BFwfAqQyouex4dhmuNKA2dQBgNBJuOk3KjMzWu5wBbpbpmfGfPhwXF+0G7LdbOlxmYta4NJu4xYbT/Ny6St1OuuYOBFVzC5ziWmd7G83Ec725Lo8O0Dr43W2ObnK0xJJIkOqryliywgg7FZhrSO8I6hVtUPkta0uPSAPMmw8/da5ZTx01/0VWy8znHan6Rs3j1IEqNTMj9/VRcPh6rpdWdTa4k2p6nANnuiXBskCATHCVOGDIHdIJ8IVpyyTyyk1r/Xnxoq0KL+Cl67KrEgwd+Kl0QVXFO9EsucpaQ08pt6XU5VOCxRbZ3y/RWy9/iyi8aS+CoREXQAiIgCIiAIiIAiIgCwq0g4FrgCDuCJB8lmiA5bGdlAx3xMNDXfyHY/0nh5qHRxsE06gLXDdptfou1XHdosL/FdqFjcHx5ea87l4Ywj3iTtlT2jy+vWa0Yaoxu4c15cJBjYtmYvaFhjGtbBhrawAJIBZqIEGY9p6LJlZ1MgEy0mJjbx5bbrfj8fTbDajQ4ESJAPpP2XmOSr6LKUl6VtLHh1J1VpfUa1xD9V3g72n5hFxPIjgsnVpEi83uCPUG4WyhRw8zSc6mTMgOkEHcOD5kdJ4Dkhy4j5Xtd42P3+qpLEpbJc18EdtXnZKLi4+G54ALPE4Wp/LbmCPytBY6G02d4mSY6R6Dqslhqf9DtoxfUb3mU2nS4k1HmZfaIB5cLWABhSMM5oc0CALgARy5cFm3KXkXLB0k/YQq3MWmk6Lg2IP4W+RfrZFnQ6lvp143KosNmgeIcQD12K2V8cxolz2i4Akjc2AHVYLM09E9bPO0NcfDdIDhIEEAgyb+0qsxVch0DgGj0aFHzfGBxDbxGo2K10HNdJ1jc7z9VlK5q2XqkXOUYmSeauKbydgT4AlV/Z7KdR+K893ZoH6uZJ5LqqDgLAQOinHjr5ooyqNQiAQR4iOnFTGmFZEyCDccjceYKh4jDaRLduXJbyg0rTshUZUb7qWxvJV9KopjK0cVpikqIZHxu4PHb8Lyg9Y4p0xAJ4rRTqrCc6yNk0WwqAhUeaZFmU68Piw9rnlxpv1MLWOJcGscCQSJi4G3SFszLNP9Oz4hpPqsbd+gtGlvN0mSPAHyVzRzZ9RrXafhy0EtmSJGxMbr0uPnhGLc379Eq1tGXZTA1qVJ4xBlzqhc0ay8taWtEEm0yDtZXarKWOIPeuPdWQMr1MOSM1+vwUk23bPURFsQEREAREQBERAEREAVfndBjqZL7adiNwTZWCqu0rCaJ6OaT4f5IWeX+D/wABHI1QouJ79N1OYMENMTpJHHopRFunPn4Kjzn4rXA0qZeDE3aBvBBk2tBnmvnFjl2f0bETFUyxobqGqw1OG/P5fM+Xmuj7O5cABVeSZHdadhzJHE8p/wAc7mQ7zdQJgggg+zo9jPRdxhndxhBmWMvz7oTUSJJE5tQ8FGxGHF4ABMSQInxWVGpdbMZVAb5fuFqp3FtszIFMhV2dYcPpuES4AlviBt57LdTqQtVassZZU4lkj543MAe7MyLn/H0W2hQfUd8zdA5Az6nZDllMi0tPT8FWWX0gxgaOHHn1WalF+F9ill4FzJmZJPNbMVgwWQeVthHDgtlWodJi1jfeFFdjnOAGm0QSPAdVDSobZ3uHphjWsbZrWho8AIUmmq7K8SKlNruY9+I9VYtKyTtkE6mRC9eLXWigbrfWql8W2XdCVxKMoH1w0ls7GPeyk4d03VZjnteXbEEn6qdlzQGtAsAAB0AC8+Ues0rLJ2i1olbK+Fa8DW0OjY7Ob1a4XHktNJTKZld0fCpVNw1Sm5we4PpmNHdh0RcVIsT4AT7KQG+XUKdiqdo5/XgoNCrz2U9UpUTdmym/cFXeA/8Am2eX3sqnDYfW6J2v5dFetbAgL1ODjkm5Pzwqz1EReiQEREAREQHiLxJQHqLyUlAerje0WYGpVNMfK06R1dsSfouwc8ASTAG5XBvpt1l0lx1E2sN547rk5k+sK+yURa1STbYWHgFqL/NSauF5KqxeKa2W6hrgkCb23Mcl4sm7suivzbFQ9rQJJ4COPQ24cV0GS4otptY9xO5DjFpcTptyXIUaRp1QajSTHzTNyRB6QLeqvMDVMEOEAE6TzCwcr0Xfh07cW0fqHsvGH4l7xPr4dFzteuG3JA8TC6eizT3RsLLKO3sozdSosj5W+gP1UfMMpa9rtPcJBFuu9uCltdKkkSDAXbGMZKiltHCVMlAJFwRIuZG1vyq6vTLDB/sV2OZwC28Sb/Zc3nb26ZnYi/iY+6znCPS16WT2QPiWUZlQEGOBjzFj9J81vwdLWb/KPforTC0WsnQ0DmYufE7lYR/ZbLkXJMxNJ+k3Ybxxnm2en0XZYTFNeJaQfr5jguTxLZWDanqs9KRDO4+IBxAVZjs2JBZQgk2L/wBLRxg8XeFguddLrTMxuZV7hMPpAAUyySWokGlmUkizr+H91MwrHUwGu8AeBVjhGKXUogiFquIpR7RdMr2ojUXqVScqt0sMTN7TyUmjXUw7J1Im0TataBJ4KupPUkiVsy7BMc+/W0x4Qt1inOSUSCdktM3dw2H3VovGtAECwXq+hw4/xwUSoREWgCIiAIiIDBJXi8Kkg9LlgXoVqehJVdp8QfhtaNnOv5Db98lzwdC6jMaIqMLTbiDyK5ythXNMEefD1Xk8/FNy7LwsjAO1KO/A05cdAl5Bdvcjaf3z5qUAhC4PCxUYrBNMmLlscY4xPHcqkyYV2l3xpA2aCQduNtl1WJZyHv8AZVOMbF1z9+jaLeoqu0OHFVjRHeDpa7i06Tt47ea7fKMYK9JlUEHULx/MLOHkZXEYuoHfwzIL2m4G3O/Dj6Kx7MZfWw4Ogyxxkh/dB6gAWPVWlLWw1o7QFbcPWcNQ2B6724jgoLa/O3utf+4jYe6rDLTKM05zQNQd0xF/NcFjKj+9Tq0tQB7wdBaYMgADpEHpO6+lM73iuT7W4cNGriLH9/vdbTx9V2EZfBX5VWaWjQIbEjeIPIlWbai5zs/VAb8MbtO25hxJb9x5LqKOXVHD5fUhcrbU2kXNWmVDxmH1NcOY/wAKxdh3MPeEfvmtNdiiUdWCoyUajSDp/h1Cf/Rlo9A4+vRd3SXGZbSADgP+SofWo4rrsvr6hfcbrPtc2iGWNCxViz5ZVfTK3ipZd2KVaM2QMeO8PD7lY01oNTW9x6xHQKQwrnvtJsvRPoG1zC1OMOIB4G/HmvGmyiY3FBkEQ5xNmzeJuT0H4XQ50kQlZbYfGvbxkcjdXWFxAeJHmORXJYao43J9FZUKzm3BXbxeY17dBxo6FFDwmN1WdY/VTF68JxmriUCIiuAiIgNaxJXqxIUgxc5aXuWxwWtzUBFquUKs5WD6ajVKCqwc5sVlKn47BcW78uaq6jyDEeq8HkYJY5P6NE7PajlR5m64HVWWIrwq94Jnr+7LzZ25UzRETIMIKmIc4kFjBcX+caQAekT6LswZXLdlsK2jVewaj8RsyQS0FhsJiATqO5kwupAWq154Un6bmUZuoOOw+l0891YUKmm6rO1GasoUQ5896oxsgTE8T/12v1W7jGUP7M92ZsxZb8pjqN1zfavEk0jxJcN/GT9FPwzjU2BjqI9iq/N8nfVvqAiRBBj1XO8zlX0XUaY7GZc3Sa5aNbyWiws1pIt4mV2FAFUnZigadBjHCC0vEdNbi2PIhXrCmN3JsSPMVRBBDhK5jMn6NTRd3CfYldiCC2+65fNqANc9Gtn3P3C1zppXH5KxKDKmup2fcTIIPrK6LCu5LQ3Bys24Vzdj6iy5Pxzu2jTRdUapK3PqwJPDhz6LnqWPqAkGAR0UhlVzjLjP79l04pxKtGp+GfJcCQSSbcysKGZ1ALwfEfhWrqgIXO13TVc0fzFJ4Ka6fITsuMLjqtSf5QLkA25SV7TaNZMCSACeJAkiT/6PqVsy7E/CbpZbieZPMr2o+Xk2vB89j+fNX5HAnCCn2v7X0WjLZNoKdScq+i5S2uWeOVINEoWV1g62pvUKip1OasspN3eAXp8HJ+9L5KSRZIiL2CgREQGteFZLyFJBqcVpe9b3sWipTQk0vqhR6lZZVmKHVVQY16yqsUZUusoNdVbJK3GcB1lYYWlqN9gs8UFty4BzD/UfoF4nOxP8jkaRejfp5WhS6GIncfhYMapNGmFxRg29Esj4zMmUhLib7AA/4C5+pXOKqguEMbs3fj9THspnalummTyIPqYVb2Zqai+DMaePOVnl70/oJI6Ci2Nlv/0xcCvabFKpmOMDxV8UU1T8IZXNaWOU6jUDhIIP74r3EU+Pl+FzuOqNZUcCQL8SAkcThLXhDZe1cW2mC52/ATf+yp6NXU4uduTJ/sqnEZ3TLwwGRxd+meA/urCjUB2utMkZJq0EWFE3U90OF7KpZUW5lcmwutcbvRDRExYh/kt9IqLUy3EOqOcAIOwJ2Cn4XKq3FoHnKsuDkUrr0m0ZmpZVWHwLi4uPEk+q6vC5PA71yptPKxyXqYOP0W/SlnJVKRCwbXI3XbjLW8lg/JaZ3atpY7VCzmMLjAbHdWNN6nu7M0jwI81nT7OMGzneq87J/wDNd3Fl1MhsdNl0WXYbQ2+5ufsFowuVMZcSfEqxAXXxeIsW36VlKz1ERdpUIiIDGEhZIgMIWDmLcvIQEOpQlQ6uDVxpWJYgOeq4EqJVy5dQ6itT8LKigcNjMvIUTByxxB2P1XcV8tlUuM7PvPy3WOXF3i0yyZCY9SWVVG/2rEN/QT5hbqOW1z+iPEheSuLljKqLNopO0Ltfd4fhQMoDaT94mx+y66p2dc4d65VTi+ytQbCV2ri1jcH8+kdtljTcFuaVUYbC1qdnMcR4GynM1H9LvQrzHxpwdUWtEt1S0HbgOUqjxmRNrVHPIuY9hC6HCZa913CFa0sthepxcDirkUbOLb2Opnmt1DsiG/LUePRds3CgLIUV1PHF+oizlqXZ4cXOPorLDZU1uwV22isxTSOKMfELK+nhFJZh1JDVlC0og0tpLMMWyEUgx0r0NWSIDyF7CL1AeQvURAEREAREQBERAEREAREQHkJCIgPISERAIXkIiAaV5pREB7oCaAiID2EheIgEJCIgPYREQCF7CIgEL1EQBERAEREAREQBERAEREB/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" name="AutoShape 2" descr="data:image/jpeg;base64,/9j/4AAQSkZJRgABAQAAAQABAAD/2wCEAAkGBxQTEhITEhMWFBUXGBUUFhgXGBUYGBMYGBgXGBYYFRgYHCggGBwlHBcUJDEhJSkrLi4uGB8zODMsNygtLisBCgoKDg0OGxAQGywlICQsLCwsLCwsLDU0NCwsLCwsLC8sLCwsLCwsNCwsLCwsLCwsLCwsNCwsLCwsLDQsLCwsLP/AABEIALcBEwMBIgACEQEDEQH/xAAbAAEAAgMBAQAAAAAAAAAAAAAAAwQCBQYBB//EAD4QAAEDAgIHBQcCBAUFAAAAAAEAAhEDIQQxBQYSQVFhgSJxkbHwEzJCUqHB0RThI5Ki8RUWQ2JyBzNTk9L/xAAaAQEAAwEBAQAAAAAAAAAAAAAAAgMEAQUG/8QALhEAAgIBBAECBAUFAQAAAAAAAAECAxEEEiExQRNRIjJhcQUUM0LwkaGxwdGB/9oADAMBAAIRAxEAPwD7iiIgCIiAIiIAiIgCIiAIiIAiIgCIiAIiIAiIgCIiAIiIAiIgCIiAIiIAiIgCIiAIiIAiIgCIiAIiIAiIgCIiAIiIAiIgCIiAIiIAiIgCKCpjGNsXtB4TfwVN+nKQJEkkZwPyoSthHtonGucukbNFRZpakfiI7wVbpVWuu0g9xSNkZdPJxwlHtGaIimRCIiAIiIAiIgCIiAIiIAiIgCIiAIiIAiIgCLwmM1GcSz5h0v5Ljkl2zqTZKig/Vt4/Q/hejFM4+YUfUh7o7tl7EyLFrwciD3LJTTyRCIiAIvHOAEmwC0eP0gX2bZvn3qm6+NSyy2qp2PgvYrSjW2b2j9PFabF42o/NxA4Cw68VESonPXi3a6yb9kejXpox8FerhXGR7Qt/4BoMcJcDHS6lo0GtEDxJJJ7ycyhcm0ssrZMv9PBkXLxtUi4MFYlYSoqxrk5tNthNOubZ42hx3/ut9hsS2oJYZHl3riiFLhcS6m7aaYO/geRXqabWtcT5MlumT5idqiqaPxzaotYjMfjkra9eMlJZR57TTwwiIunAiIgCIiAIiIAiIgCIhKALCpUDczCq18dns/zbun5XE6yazPY806Q7XxPNzfLZG/vyWaeoS+U1UaWdrwdli9KtYJkNHFxj6LnsVrlREj2jnHgwG/l5rgKtRz3Fz3OcTxuoS2LdVkldJ9s9er8NrS55O3ra4UyxzmMJfYAOgc5JE87LRVtba8ztBrZjstFpyN5WlDJb1megWGIYNkjjZVObNlekpi+s/c3D9O4mb1XeQ8FstEa1VG7XtZe2LHfO7pxXONfMTyvPismN8hZcTeeGSnTW44cUdfT1yE3omOIcCfJdLojTAqt2mOkb2uzHfvHkvlzzxt9ys8BjKlOo00zeRabGfm5KcZuLyZLdBXOPw8M+z0qod37xwUi1FCsbFtyPAjeFY0tjxTol43wG959HwXoQuTTz4PBlU9yS8lHS2M2nbA90Z8z+y1xcq9OtKlBXg33O2TbPWhUq1g8cVgQpS1ebPr1yVGCaZgVjCkNvWcblG4qLJI8IXiFy8lcGBCjeCsyTBiAd3Ad4lH8PXJTTwQZnhcUWEOabhddgMYKrA4dRwK4grYaCxvs3iTY2P2PRejotQ4S2vpmbU0bo7l2jsERF7Z5QREQBERAEREAREQHjnQJK0OnNLtptLnmB8Ld7zwV/SeJDQST2WguPQSvkmk9IOxDy9x3nZb8o3BYtRb+1HpaHS+q9z6RZ0npmrWJ2iQPlyA/JWvc4mAb8OSzos8OiyqvbuMdMvqsT5Pfiox4iuCsZbexHH8rF1QOgT5flRt2ptf1vhbHROF2zt+yL2ts5sEi4OUdTC4ic2orJWwOIax4L2hwFyHZHhPWFhVeCTAgX4w0d+/dC3FTVh1QxQO00tJBeCIdkWuMZyN32UektBGg1jbCILnF47RgWDWgSJncu4ZV69baw+TWsGRyiYtl+6kY/vA+vSFFTbOXruWbd9j38Fws7Jaxm5v5/RR+yF5+yyLSN31HoKJxN5t3erIdWfB2Oo+NHapdra94A3AFgYPepNedIOYKbJtJcOsW9cSqmojGbdQ/HsiOTZv8AWFW/6pVBssI+AtPiS37rls3Gvjy8Hm+mnrMYPdDY7aAW+pVfXrNfPdC4qCPXVdfgsTK8uMmnhmzUU+UbxrkcOiqUahNhc52U9KsDN1oTTPPcGiOo7P1b0VXeT6lT1j4qrUO/1++R8VVJF0ENv19h4FKlWBkTfIRxVerUgqzorCuqu3hozP28FFJyeESklFbmS4XDuqGB1N1cx+jgGi+18w+45KhpvTraH8KgAXixO5nfxK5z9fV2g9zyXZySfULcqoxjh8v/AAQhp7Lfj6Xj6nQuCjYVjQxAe0Edx5LMZqlJpkHFrhnbaKr7dJhOcQeitrS6s1Ja9vAg+P8AZbpfRUy3Vpnh2x2zaCIitKwiIgCIiALwlerxwsjBzmn8aKdJ73iWxGz8xdaDyXzJ7GuJ2WbDcwA4mOV19B12w5dh3O3MIebTYWJ6TPRfO2v5/aAvKn2fRfh6Xp5RK2hbj1UTmXsPqrLX7lBXJJIyj1ZVs3xbyQGBz6kK1g8UbAHZk5y4N5T+YUHs98eKiiTx9b/wuYJtJn07RekKbaLXvqNJOZn3jyBzy+i5fWjHCpU2WgSDc37oy9WXPCqTFzbdffuXtWm8XM53ztmPxnwU3NtJGOvRxhNzySPMZ25Zgd6xFQQ6xnvAb4RJSTnw3cf3Wbh8w/PiFWzWj2izO5JPlwEKNz/V5XnsnEgMG0b2+Lw3rptBaovcRUxXZYL+z3u/58ByGe9dis9ELbY1rM2XdSMAabH16gjbjZn5BvPefoFy+v2L26dV3NsfzCF1OsOmRHs2GGjON6+da3YmaRHEtH1B+yx22qyyMI9JlWmhKU3dPt/4IdE1LBdVgMQuQ1ew76h2abS4gEkCLAZkzkusOFfSbL2kTadwPAFVypcp/Q22Si3tzyXHaXewyx0biLEHxV7B4z2vbZaoI2mzAfzC5xzyeCjw2MdSqNcDlnzG8K9xWMeCE9PGUfh+b+dnYtrgifVuPA23qKq+Pr6tmq+NqjYFeldp98Af1DmLyqbsUHCQZkc/MrPZFxZjrWSwwGo9rG5kx+T3ZrotI4huEoBrfeiG/wC48TKo6rYedqqe4dDf6+S1WvJcazRcgMGzwkkz9votGlhtg5+X0QaV16qfS5f3NEMSbkkHvJ53jLNSMfJEyfW5QUHOiNnmbC3MnhksW1ZynicrDfKuPVa9jZ4SsWOtvkR13reUKoc0ELl6b98wN3oK7orHFjth9mOktdw5fZVzWTLfTuWV2jv9Vzd/cF0K0OrDD2yeQ8/wt8vY0n6SPldT+owiItJQEREAREQBERAa7FxJa6IPHIg5jzXCab1QcXl+HDQ35JIvynPeu/0ph9ps7wtVTrkWK8zUNQniXXg9LS2ygt0H90fMtIYWpQcG1BsuIBAztJGYtcg2WLHXuTPBdvrPoB2J2alN8PaIg+64TPQyuVdoXEDs+wfOUi477blW17HsVaiM4rLWfJRqv5LxzQBtER4ynsajT26bm7M+8CI70wlCpVJDWudAJMA2EHO2fJRNHGO+DClcnK4g7lmWiD4Ru81PhtG1jAbSeTnZpi+cmIW0wOqWIeQXgUhmZIcegH3KYZGVtceXJGipVLxFhM9FLRpOqvDKTS5xyA3d53Dmu0Zqlhmnae57uRdb6CVcGJpUGltGm1vcInv4quc4Q+Zmd6xP9NNv+xQ0Fq83DH21ZwdUA7IHutnPPM81HpzThdLW2Cg0hjnOzK0GNqrBdqZT+GPCO1UOc99nLK+MxWao4jQVbE0DUpNLv4gpAf7tnaJJyAAIuvBRfVdsMuc+QHErphiHUaLKLSWta28fG6SXuPeSekDcrtLWl8b/APDXduSUId/6LWrGjaGFwzw14fXI/jPEw2AeyyR7oveLnpFI4vE0O23+LTJ2nEHbY6c5ntMPq60/tnNeSCQfMHKeOauYfWAtb7P2bWkANY5nY7ibGfute7Jmlp5xk382e8/z+hSx+ObVe57W7EwYkOg8slA+tMD7ZLB0zOc3MjLeV4++fjvUGjfHCSS6Oi1XrS2pTcRDrjvvP2Wj0oThqxYP+267OQ4Acj9lRp4gsdIkQZ4Lo6tIYpuHd8QqUj/W0PHhP0VUkpcMotg65+p4ff3O6ogUMMD8jJPMgSfqvnuKxDqji5z9pxM2k+Vgu91oxGzQfAmezG4ggzPKxXzf2l+Hkr2ksRM34dFuMpvtsl2DutHTxlekutN+gI6cEa64jP6jv8CUq1SbkAbrlGkehl5JJvlPWfNW8BhmPjac2TIDTcnj3LWiSILoHL9yFPhI22gEC47REnoBK5gjPO14eD6xq8wMYGgzwPkJ32W3XN6Mxg2Wh1jwNoW10dpJlQlocC4Tkcx+V6lFkcKJ8hfXJyci+iItJmCIiAIiIAiIgC0mksJsmR7p+nJbtR1ACCDcKi+pWRwy2qxwllHJmqWGxhSs0oRmAVa0jgIki7fqO9aR4Xhz9SmWOj16/TtWTbf4mDm2V6dJgWAhaYFeFyi9TZjGTr08DbHSh3KvW0g471Q21g6qqJWzl22SVMV4JatcnMqnVqLyrVVDEYlUtGmET3EVFqzQfVcW02lxAJMbgMyV5Vrue5rGXc4wB65eS63RbBh27LQDPvne8/jgFOutN5l0XyscF8PLNDhqTaTYbcm5O9x9blBXxEiT64LocbgaVXtCWO4j7jetZiNWa2bC13WPML0YvPERC+r9zw/qc7XZLpGcW6ErGowHMRw5d0KximllR7HCNkkHpb628V7tbvXVTSNDl5RVpnh/c5Lx1pMjda/0WT2Fpkblkx4M8LnLIc+SHM+ShWbPf+63eqVfttYfmaR43+y1NSN0Lfau4Ruy+oJ2mFpjlMyPD6KmUTt816TTO11nDTQftcjw3r5u4C8QRymfGF3mt7C7COjIbLj3AhcFRfBkgEkC53cet1dZzIy/hqxS39f+EwpO3AZTnu3ZFShzGwS0k89kieovPAqOi8g9ki85ZxvUbyTmY33zI3R63rnRsab4Z403Np7vupsPXNNzXgDaHzCY7gsGsjKAOsrCRJvxQNJ8FmppF7gwlx7IjO+ZcSe8n6KXBY97antGuLTM9RZVKdO19+Z5eipaAyCc9nNkMNYPrWr+mW4inNg8WcPuORW2XyTRuNNCoHsOyRxFnCbgr6dovSDazA9h7x8p4FenRdvWH2fL6/R+jLdH5X/YuoiLSeeEREAREQBRVFKsHhRkdRVeVp8fgQbt7J+h6LdvYq76SyWw3rDRrqs2vKOQr9j3rKH244hdXWwYdmFqMXq1Sf8ACOi86ei9j0YamL7NHVxIBVStpBozcr2K1JYd7v5nflaqv/0+pncT3knzVf5J+WWfmIeDXY3WOkLB4J4Az5LU1tMuf7ojmfwuiGozW5BXNG6rtZUaXDsg7UcYyCujpYRWWslctTJ8R4MtWdE+xZ7Wpeq8Wn4GHIDgTmei2FZyu1zKo1WArHKWXk1VLCMWcQYWxw2McBBVARkp6YBUFJp5QsipdljSOi6WIbPu1IgOgTykbwuN0roOvR7Tmy0T2m3AzMnf4hdmCrFHExY3C1Q1KfE/6lNdk6fl5Xs/9HzZ1WbTbd4lRCkTJG7cN4zyX0PG6Ew1a+yGu4t7J+lj1CrYPVWnTcH7bnRkCWxlG4K9YlymaVrq0vKfsfP6hHw2vHj5LtNWcFs03PdfbERG4THirp1cwxPtDTAvMbTo8JjotdrPp1lNppUXTUiLZMHPnwCj9iu/VKyO2OfqbrVzSNLFUalMEO9m59B7Tvi3UEb+9chrDoz2Ly0gneDa4nfzvu5cVrdWcY7C1faMuDZ7fmH5G4r6jRNDGUpgPacwcweHEFWbMpRM9GpdE2/D7Pl4dHGMgZ8ekzZSURe+XH9l0ms2rIpta6iDs32t8G2zPKxXN3EXuIGUnpAVbTi8M9qq2NsN0CR1S1hHHiZUVoteTmcx6upHkWLe+4zO/v6rzbG0LCM4H25ISiWYkZdN3coaJh18szfPdAPFSe1jfn4H+ysYXRdSo2WNLmgja2bkAzYDjZd7ItqK+LhHlWrMkHa55Lf6paRdTIIBLSdlzRe26OYkqro3VWpUH8Qmm3+onkN3XwXX4XC0sOwNbAjeY2jzJVkVJPd0efq9RU4emvibOgpulZrTaJ0kHvLN0SPutyvTqsVkco+bsrcJYYREVhWEREAXhXqICJwWBap4XhaoOJJSKxasSxWixYmmouBNTKhYozTCummsDSUdhNTKLqAUT8OOC2JpqN1FQcSSkaHF4ScrFaquwtzELqqmGVavgdoRCw3aZSeVwb6dRt4Zyzh1Xu2dyv4vQT/gdHfktXX0ZjG+62m/q5v2KxS01iNnrwa7L1GoYvmszUWkNPGjOg3/ANh/+VGaONP+m1vUn7BR/L2exW5Q9zdivGZVPGaaZTHafHLMnotcNEYl3vOI7rfupKWrJ3ie9Xw0jfZXKyKNDpbWerUltOWN4/EfwtK0Fd//AJYB3L1uqnJaY0OPylbuj5OGYStlovStSi7aYY4jc7kQur/yseCiqarngpOEvJHfBm90HrVRrgNf2H8Dke471Yx2rlGqdodl3zNMT0XJnVkjctjhWYikLOLhwOfiq25Je52OYvMJYLv+SqX/AJHkcOypamptB0bJc20Zg8BNxY2VY6aqN99rh0nyUbtZmj49nvkeaqd6T5gXepqH+82TdVMO2C7adHF0eQC2NF9Ok0NY0NaNwt/dcpU1mYf9Vv8AMFB/jDHZO2u66i9RP9kcHHCc/wBSWTqsVpgAdkXWmrV3PNyq1F5flYc1vdGYNguRtHnl4KcKrbZZkQc66Vx2T6uYR20HxDb3423LqFUw71bXsU1qEcI8q6x2SywiIrSoIiIAiIgCIiAIiIAiIgPIXmyskXMAwNMLw0QpETajuWQmgF5+nCnRc2I7vZX/AEo4Lw4QcFZRc9NHd8ir+iHBefom8FbRNiG+RVGDashhQrCLu1HNzIf04Xhww4KdF3ajm5lY4NvBRu0e3grqKLri/BJWSXk1j9EtO5VaurzD8I8FvUUPQh7E1fNeTmX6q0/lHgvG6rsGTQunRc9CJ38xM0VLQgG5W6WAhbJFNVpEXbJkFKjCnRFNLBW3kIiLpwIiIAiIgCIiAIiIAiIgCIiAIiIAiIgCIiAIiIAiIgCIiAIiIAiIgCIiAIiIAiIgCIiA/9k=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4" descr="data:image/jpeg;base64,/9j/4AAQSkZJRgABAQAAAQABAAD/2wCEAAkGBxQTEhITEhMWFBUXGBUUFhgXGBUYGBMYGBgXGBYYFRgYHCggGBwlHBcUJDEhJSkrLi4uGB8zODMsNygtLisBCgoKDg0OGxAQGywlICQsLCwsLCwsLDU0NCwsLCwsLC8sLCwsLCwsNCwsLCwsLCwsLCwsNCwsLCwsLDQsLCwsLP/AABEIALcBEwMBIgACEQEDEQH/xAAbAAEAAgMBAQAAAAAAAAAAAAAAAwQCBQYBB//EAD4QAAEDAgIHBQcCBAUFAAAAAAEAAhEDIQQxBQYSQVFhgSJxkbHwEzJCUqHB0RThI5Ki8RUWQ2JyBzNTk9L/xAAaAQEAAwEBAQAAAAAAAAAAAAAAAgMEAQUG/8QALhEAAgIBBAECBAUFAQAAAAAAAAECAxEEEiExQRNRIjJhcQUUM0LwkaGxwdGB/9oADAMBAAIRAxEAPwD7iiIgCIiAIiIAiIgCIiAIiIAiIgCIiAIiIAiIgCIiAIiIAiIgCIiAIiIAiIgCIiAIiIAiIgCIiAIiIAiIgCIiAIiIAiIgCIiAIiIAiIgCKCpjGNsXtB4TfwVN+nKQJEkkZwPyoSthHtonGucukbNFRZpakfiI7wVbpVWuu0g9xSNkZdPJxwlHtGaIimRCIiAIiIAiIgCIiAIiIAiIgCIiAIiIAiIgCLwmM1GcSz5h0v5Ljkl2zqTZKig/Vt4/Q/hejFM4+YUfUh7o7tl7EyLFrwciD3LJTTyRCIiAIvHOAEmwC0eP0gX2bZvn3qm6+NSyy2qp2PgvYrSjW2b2j9PFabF42o/NxA4Cw68VESonPXi3a6yb9kejXpox8FerhXGR7Qt/4BoMcJcDHS6lo0GtEDxJJJ7ycyhcm0ssrZMv9PBkXLxtUi4MFYlYSoqxrk5tNthNOubZ42hx3/ut9hsS2oJYZHl3riiFLhcS6m7aaYO/geRXqabWtcT5MlumT5idqiqaPxzaotYjMfjkra9eMlJZR57TTwwiIunAiIgCIiAIiIAiIgCIhKALCpUDczCq18dns/zbun5XE6yazPY806Q7XxPNzfLZG/vyWaeoS+U1UaWdrwdli9KtYJkNHFxj6LnsVrlREj2jnHgwG/l5rgKtRz3Fz3OcTxuoS2LdVkldJ9s9er8NrS55O3ra4UyxzmMJfYAOgc5JE87LRVtba8ztBrZjstFpyN5WlDJb1megWGIYNkjjZVObNlekpi+s/c3D9O4mb1XeQ8FstEa1VG7XtZe2LHfO7pxXONfMTyvPismN8hZcTeeGSnTW44cUdfT1yE3omOIcCfJdLojTAqt2mOkb2uzHfvHkvlzzxt9ys8BjKlOo00zeRabGfm5KcZuLyZLdBXOPw8M+z0qod37xwUi1FCsbFtyPAjeFY0tjxTol43wG959HwXoQuTTz4PBlU9yS8lHS2M2nbA90Z8z+y1xcq9OtKlBXg33O2TbPWhUq1g8cVgQpS1ebPr1yVGCaZgVjCkNvWcblG4qLJI8IXiFy8lcGBCjeCsyTBiAd3Ad4lH8PXJTTwQZnhcUWEOabhddgMYKrA4dRwK4grYaCxvs3iTY2P2PRejotQ4S2vpmbU0bo7l2jsERF7Z5QREQBERAEREAREQHjnQJK0OnNLtptLnmB8Ld7zwV/SeJDQST2WguPQSvkmk9IOxDy9x3nZb8o3BYtRb+1HpaHS+q9z6RZ0npmrWJ2iQPlyA/JWvc4mAb8OSzos8OiyqvbuMdMvqsT5Pfiox4iuCsZbexHH8rF1QOgT5flRt2ptf1vhbHROF2zt+yL2ts5sEi4OUdTC4ic2orJWwOIax4L2hwFyHZHhPWFhVeCTAgX4w0d+/dC3FTVh1QxQO00tJBeCIdkWuMZyN32UektBGg1jbCILnF47RgWDWgSJncu4ZV69baw+TWsGRyiYtl+6kY/vA+vSFFTbOXruWbd9j38Fws7Jaxm5v5/RR+yF5+yyLSN31HoKJxN5t3erIdWfB2Oo+NHapdra94A3AFgYPepNedIOYKbJtJcOsW9cSqmojGbdQ/HsiOTZv8AWFW/6pVBssI+AtPiS37rls3Gvjy8Hm+mnrMYPdDY7aAW+pVfXrNfPdC4qCPXVdfgsTK8uMmnhmzUU+UbxrkcOiqUahNhc52U9KsDN1oTTPPcGiOo7P1b0VXeT6lT1j4qrUO/1++R8VVJF0ENv19h4FKlWBkTfIRxVerUgqzorCuqu3hozP28FFJyeESklFbmS4XDuqGB1N1cx+jgGi+18w+45KhpvTraH8KgAXixO5nfxK5z9fV2g9zyXZySfULcqoxjh8v/AAQhp7Lfj6Xj6nQuCjYVjQxAe0Edx5LMZqlJpkHFrhnbaKr7dJhOcQeitrS6s1Ja9vAg+P8AZbpfRUy3Vpnh2x2zaCIitKwiIgCIiALwlerxwsjBzmn8aKdJ73iWxGz8xdaDyXzJ7GuJ2WbDcwA4mOV19B12w5dh3O3MIebTYWJ6TPRfO2v5/aAvKn2fRfh6Xp5RK2hbj1UTmXsPqrLX7lBXJJIyj1ZVs3xbyQGBz6kK1g8UbAHZk5y4N5T+YUHs98eKiiTx9b/wuYJtJn07RekKbaLXvqNJOZn3jyBzy+i5fWjHCpU2WgSDc37oy9WXPCqTFzbdffuXtWm8XM53ztmPxnwU3NtJGOvRxhNzySPMZ25Zgd6xFQQ6xnvAb4RJSTnw3cf3Wbh8w/PiFWzWj2izO5JPlwEKNz/V5XnsnEgMG0b2+Lw3rptBaovcRUxXZYL+z3u/58ByGe9dis9ELbY1rM2XdSMAabH16gjbjZn5BvPefoFy+v2L26dV3NsfzCF1OsOmRHs2GGjON6+da3YmaRHEtH1B+yx22qyyMI9JlWmhKU3dPt/4IdE1LBdVgMQuQ1ew76h2abS4gEkCLAZkzkusOFfSbL2kTadwPAFVypcp/Q22Si3tzyXHaXewyx0biLEHxV7B4z2vbZaoI2mzAfzC5xzyeCjw2MdSqNcDlnzG8K9xWMeCE9PGUfh+b+dnYtrgifVuPA23qKq+Pr6tmq+NqjYFeldp98Af1DmLyqbsUHCQZkc/MrPZFxZjrWSwwGo9rG5kx+T3ZrotI4huEoBrfeiG/wC48TKo6rYedqqe4dDf6+S1WvJcazRcgMGzwkkz9votGlhtg5+X0QaV16qfS5f3NEMSbkkHvJ53jLNSMfJEyfW5QUHOiNnmbC3MnhksW1ZynicrDfKuPVa9jZ4SsWOtvkR13reUKoc0ELl6b98wN3oK7orHFjth9mOktdw5fZVzWTLfTuWV2jv9Vzd/cF0K0OrDD2yeQ8/wt8vY0n6SPldT+owiItJQEREAREQBERAa7FxJa6IPHIg5jzXCab1QcXl+HDQ35JIvynPeu/0ph9ps7wtVTrkWK8zUNQniXXg9LS2ygt0H90fMtIYWpQcG1BsuIBAztJGYtcg2WLHXuTPBdvrPoB2J2alN8PaIg+64TPQyuVdoXEDs+wfOUi477blW17HsVaiM4rLWfJRqv5LxzQBtER4ynsajT26bm7M+8CI70wlCpVJDWudAJMA2EHO2fJRNHGO+DClcnK4g7lmWiD4Ru81PhtG1jAbSeTnZpi+cmIW0wOqWIeQXgUhmZIcegH3KYZGVtceXJGipVLxFhM9FLRpOqvDKTS5xyA3d53Dmu0Zqlhmnae57uRdb6CVcGJpUGltGm1vcInv4quc4Q+Zmd6xP9NNv+xQ0Fq83DH21ZwdUA7IHutnPPM81HpzThdLW2Cg0hjnOzK0GNqrBdqZT+GPCO1UOc99nLK+MxWao4jQVbE0DUpNLv4gpAf7tnaJJyAAIuvBRfVdsMuc+QHErphiHUaLKLSWta28fG6SXuPeSekDcrtLWl8b/APDXduSUId/6LWrGjaGFwzw14fXI/jPEw2AeyyR7oveLnpFI4vE0O23+LTJ2nEHbY6c5ntMPq60/tnNeSCQfMHKeOauYfWAtb7P2bWkANY5nY7ibGfute7Jmlp5xk382e8/z+hSx+ObVe57W7EwYkOg8slA+tMD7ZLB0zOc3MjLeV4++fjvUGjfHCSS6Oi1XrS2pTcRDrjvvP2Wj0oThqxYP+267OQ4Acj9lRp4gsdIkQZ4Lo6tIYpuHd8QqUj/W0PHhP0VUkpcMotg65+p4ff3O6ogUMMD8jJPMgSfqvnuKxDqji5z9pxM2k+Vgu91oxGzQfAmezG4ggzPKxXzf2l+Hkr2ksRM34dFuMpvtsl2DutHTxlekutN+gI6cEa64jP6jv8CUq1SbkAbrlGkehl5JJvlPWfNW8BhmPjac2TIDTcnj3LWiSILoHL9yFPhI22gEC47REnoBK5gjPO14eD6xq8wMYGgzwPkJ32W3XN6Mxg2Wh1jwNoW10dpJlQlocC4Tkcx+V6lFkcKJ8hfXJyci+iItJmCIiAIiIAiIgC0mksJsmR7p+nJbtR1ACCDcKi+pWRwy2qxwllHJmqWGxhSs0oRmAVa0jgIki7fqO9aR4Xhz9SmWOj16/TtWTbf4mDm2V6dJgWAhaYFeFyi9TZjGTr08DbHSh3KvW0g471Q21g6qqJWzl22SVMV4JatcnMqnVqLyrVVDEYlUtGmET3EVFqzQfVcW02lxAJMbgMyV5Vrue5rGXc4wB65eS63RbBh27LQDPvne8/jgFOutN5l0XyscF8PLNDhqTaTYbcm5O9x9blBXxEiT64LocbgaVXtCWO4j7jetZiNWa2bC13WPML0YvPERC+r9zw/qc7XZLpGcW6ErGowHMRw5d0KximllR7HCNkkHpb628V7tbvXVTSNDl5RVpnh/c5Lx1pMjda/0WT2Fpkblkx4M8LnLIc+SHM+ShWbPf+63eqVfttYfmaR43+y1NSN0Lfau4Ruy+oJ2mFpjlMyPD6KmUTt816TTO11nDTQftcjw3r5u4C8QRymfGF3mt7C7COjIbLj3AhcFRfBkgEkC53cet1dZzIy/hqxS39f+EwpO3AZTnu3ZFShzGwS0k89kieovPAqOi8g9ki85ZxvUbyTmY33zI3R63rnRsab4Z403Np7vupsPXNNzXgDaHzCY7gsGsjKAOsrCRJvxQNJ8FmppF7gwlx7IjO+ZcSe8n6KXBY97antGuLTM9RZVKdO19+Z5eipaAyCc9nNkMNYPrWr+mW4inNg8WcPuORW2XyTRuNNCoHsOyRxFnCbgr6dovSDazA9h7x8p4FenRdvWH2fL6/R+jLdH5X/YuoiLSeeEREAREQBRVFKsHhRkdRVeVp8fgQbt7J+h6LdvYq76SyWw3rDRrqs2vKOQr9j3rKH244hdXWwYdmFqMXq1Sf8ACOi86ei9j0YamL7NHVxIBVStpBozcr2K1JYd7v5nflaqv/0+pncT3knzVf5J+WWfmIeDXY3WOkLB4J4Az5LU1tMuf7ojmfwuiGozW5BXNG6rtZUaXDsg7UcYyCujpYRWWslctTJ8R4MtWdE+xZ7Wpeq8Wn4GHIDgTmei2FZyu1zKo1WArHKWXk1VLCMWcQYWxw2McBBVARkp6YBUFJp5QsipdljSOi6WIbPu1IgOgTykbwuN0roOvR7Tmy0T2m3AzMnf4hdmCrFHExY3C1Q1KfE/6lNdk6fl5Xs/9HzZ1WbTbd4lRCkTJG7cN4zyX0PG6Ew1a+yGu4t7J+lj1CrYPVWnTcH7bnRkCWxlG4K9YlymaVrq0vKfsfP6hHw2vHj5LtNWcFs03PdfbERG4THirp1cwxPtDTAvMbTo8JjotdrPp1lNppUXTUiLZMHPnwCj9iu/VKyO2OfqbrVzSNLFUalMEO9m59B7Tvi3UEb+9chrDoz2Ly0gneDa4nfzvu5cVrdWcY7C1faMuDZ7fmH5G4r6jRNDGUpgPacwcweHEFWbMpRM9GpdE2/D7Pl4dHGMgZ8ekzZSURe+XH9l0ms2rIpta6iDs32t8G2zPKxXN3EXuIGUnpAVbTi8M9qq2NsN0CR1S1hHHiZUVoteTmcx6upHkWLe+4zO/v6rzbG0LCM4H25ISiWYkZdN3coaJh18szfPdAPFSe1jfn4H+ysYXRdSo2WNLmgja2bkAzYDjZd7ItqK+LhHlWrMkHa55Lf6paRdTIIBLSdlzRe26OYkqro3VWpUH8Qmm3+onkN3XwXX4XC0sOwNbAjeY2jzJVkVJPd0efq9RU4emvibOgpulZrTaJ0kHvLN0SPutyvTqsVkco+bsrcJYYREVhWEREAXhXqICJwWBap4XhaoOJJSKxasSxWixYmmouBNTKhYozTCummsDSUdhNTKLqAUT8OOC2JpqN1FQcSSkaHF4ScrFaquwtzELqqmGVavgdoRCw3aZSeVwb6dRt4Zyzh1Xu2dyv4vQT/gdHfktXX0ZjG+62m/q5v2KxS01iNnrwa7L1GoYvmszUWkNPGjOg3/ANh/+VGaONP+m1vUn7BR/L2exW5Q9zdivGZVPGaaZTHafHLMnotcNEYl3vOI7rfupKWrJ3ie9Xw0jfZXKyKNDpbWerUltOWN4/EfwtK0Fd//AJYB3L1uqnJaY0OPylbuj5OGYStlovStSi7aYY4jc7kQur/yseCiqarngpOEvJHfBm90HrVRrgNf2H8Dke471Yx2rlGqdodl3zNMT0XJnVkjctjhWYikLOLhwOfiq25Je52OYvMJYLv+SqX/AJHkcOypamptB0bJc20Zg8BNxY2VY6aqN99rh0nyUbtZmj49nvkeaqd6T5gXepqH+82TdVMO2C7adHF0eQC2NF9Ok0NY0NaNwt/dcpU1mYf9Vv8AMFB/jDHZO2u66i9RP9kcHHCc/wBSWTqsVpgAdkXWmrV3PNyq1F5flYc1vdGYNguRtHnl4KcKrbZZkQc66Vx2T6uYR20HxDb3423LqFUw71bXsU1qEcI8q6x2SywiIrSoIiIAiIgCIiAIiIAiIgPIXmyskXMAwNMLw0QpETajuWQmgF5+nCnRc2I7vZX/AEo4Lw4QcFZRc9NHd8ir+iHBefom8FbRNiG+RVGDashhQrCLu1HNzIf04Xhww4KdF3ajm5lY4NvBRu0e3grqKLri/BJWSXk1j9EtO5VaurzD8I8FvUUPQh7E1fNeTmX6q0/lHgvG6rsGTQunRc9CJ38xM0VLQgG5W6WAhbJFNVpEXbJkFKjCnRFNLBW3kIiLpwIiIAiIgCIiAIiIAiIgCIiAIiIAiIgCIiAIiIAiIgCIiAIiIAiIgCIiAIiIAiIgCIiA/9k=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AutoShape 2" descr="data:image/jpeg;base64,/9j/4AAQSkZJRgABAQAAAQABAAD/2wCEAAkGBxQSEhQUExQVFhQWFhcYGBgXFRgYFxgUGBQXFxUYFxcaHSggGBolHBUXIjEkJSkrLi4uGB8zODMsNygtLisBCgoKDg0OGhAQGywkHyQ0LCwtLCwtLCwsLCwsLCwsLCwsLCwsLCwvLCwsLCwsLCwsLCwsLCwsLCwsLCwsLCwsLP/AABEIALcBEwMBIgACEQEDEQH/xAAcAAEAAgMBAQEAAAAAAAAAAAAAAwQCBQYBBwj/xAA6EAABAwEGAwYFAwQCAgMAAAABAAIRAwQFEiExUUFhcQYigZGh8BMyscHRQlLhB2KS8RSCI3MkM0P/xAAaAQACAwEBAAAAAAAAAAAAAAAAAwECBAUG/8QALBEAAgIBBAEBCAIDAQAAAAAAAAECEQMEEiExQVEFEyIyYXGR8BTBQoGx0f/aAAwDAQACEQMRAD8A+4oiIAIiIAIiIAIiIAIiIAIiIAIo31gFA61HgkT1GOHbLKLZbRa813bqNz9yVnl7QgukW92zaItV8TmVm21R+oqq9pY/Kr/Ye6ZskVKnbNyI8lap1A4SDK1YtRjyfKyri0ZoiJ5UIiIAIiIAIiIAIiIAIiIAIiIAIiIAIiIAIiIAIiIAIiIAIioW21GcLfH8JGo1EMEN0i0YuTpFiraQOZVV9oJVXFHFYOr+4XCze0pT7dfQfHEWcSxdVVfET0XmI+4WV6hsuoErnrFxUBrez70WBq+5SJZbLqBK4rEvA/3wUIqLFxzBPPj/AAlORdRMqj+SwoVzTdLSc9eIKifVGfVRPrDZUU3F2uxm21R1dgtwqCP1fXmFcXEULWWkEHRb+je/dxajjy95L0Wj9qxlCsva8mPLp2n8JuEVKz3kx3GOuk7K6uviywyrdB2jM4uPYRETCAiIgAiIgAiIgAiIgAiIgAiIgAiKnel6UrMw1Kz2saNzmTEw0ak8gobSVsC4qtuvGlRGKrUZTG7nAfVfJ+1/9RqlcfDs2OiwHN+KHuG2XyDoVwT3lxJJJJ4kyT4rLPVL/FFXI+5W/wDqNYaYOGo6o4cGMdn/ANnAD1Wirf1aYD3bK4jnUAPkGlfKYW77N9mqtsd3e7SB71QjIcmj9TuXDis2TVzStul++pMbfCPqvZbtbVttN7zRFJgIa0h5cXO1dHdGgjxPJbBz4zVayWVlCmylTENY2G7xvzJMkncrzF/ped1etnmny+F0b8eOkSYp6LEVANM1A6soXVisikPUC260b+/BRVLSPfvRUy6TxXivuZdQRYNo3Q1uf2UBeP8ASjc/y98FHJO1ErqpOUrAuPv7KE1lgavNW2liRx0/PgsKmoCrvrKpare2mCXGB6+CZHG30VckuWXnVIVqxWiXRv8ASFxVr7RE5U2xzd+Fq69oqv8Amqv6BxA8gtmPRvt8GPJrIdLk+g2i1OaYzhd5c9oNSjTcRBLc+oy+y/OzmvE993PvH8rpOznbG1WWAH/Epj/86hJy/tdq36cl0NDFaaTbfDM+XULIuj7ii0nZztRQtg7hw1AJNN0YhzH7hzHjC3a7kZKStCgiIpAIi1PaS/WWOljdm85MZxc78blQ2krYGz+IMWGRiiYnODkDG2R8lmuR7J3BU+KbbayTaKg7rdBTYRoRvHDh1065EW2gQREUgEREAERc5227TCxUQWiar5FMRIERLnchPifFVlJRVsD3tn2nbYaQIwuquMNYXRAz7zhrhy9V8Tvm+a1pfjrVHPOcAnut5Nbo3Tgorwt1Sq9z6ji57jJceP8ACpkrm5crm/oVfJgSvWoSvJSyKMsS+23JSbZ7NRptGjGk8O8c3HqSSV8l7LWGnaLVTp1ZNM4i4AwS1rC6JGgJAE819XZVkTGUnCP7f9z5Lne0fkVGvSx5dlmtaVVdVUbnrFzlx6Oio0ZYljiUZevHOVtpYydWjRRGqsHqIlMUSSR1VRlyxK8V0iDKV4URykCvWdC0b7C57y54nXwGy21R8Hl6rD/mhvAnqfsujp9sFd8nO1Mcs3SXBQN2xwheOurIHCc+RWyo3g95wsZmdAJJ9FvbDc1V8fEIaNhmfrA9UyWoiuGZv42TycPaLtP7T1gqu+xEDSI5L6zSuGiPmxO/7R9FOLrs/wCw/wCbvypU4vt0R7iR8ksTC0hwJa5pkEEgg7g6hdzdnbKswD4kVGjfJ/8AkMvMLa23svZ6g7pLXcCQHD6T6rnrd2JrgxSLXDfGW+bT9pToTcfkl+Cjxzid7ct+UbUCabu8PmYcnN6jiOYyWyXyG6+x14C0sLXNp4SHGrLSAJzAAhzjrkYB4ruLbabdZqbn1H2WpTYJNRwqUnx/6wHNc7gIIzXSxZ3KNyRZX5Ntfl707LSNSoeTWj5nu4NaPcLn+zV0vtFX/m2sS8//AEs/SxuoIH0/y2jUdnbG+8bQ6taJNKkYDTpi1DCBlMEF2wIbxK+jpkfj+J9eCFzyERE0sEREAEREAF8v7b03Otbw8GIbgxDLAGj5eWInxlfUFDarKyq0te0OaeB+2xSsuPeqIas+GWmxs0GR46fha2tTYOK+s3v2Bp1M6bi07O7w6B3zDxlcDevZCvRJxMeBuBiH+QWLJjnHwUpo5t+CMp8yqj3DZbSpd5HEeR/CrPsR3Hn+Um36FuSz2TvNlnrlz4DXsczFHylxaQTyloB5FfSrGCA9p/SQRzB/16r5M+wmeH+Tfyu2/puyq51Zj/iOAawNJJc0AEy0agfpy2Cy6yCnjb9DTp5tSSZ0bjmvMa3tluOZxTkdFsqN0MbwHkFz8WhzZOkbpaiETjolePqLuG2Bm3qorRdbHfzn4J79mZkr4F/yonCvKjcVv71uPCJb/B/C5+s0gwRB2WZ45Qe2Spj4zUlaEoVGCs5UUXMlhUcj3KCq9TFEle0FXLs7PvqwXy1p0/cfDgOq2Vz3VEVHjvataeGxPP6LpaFONUe9beyH5EznRWu66adIQxsbniepV+QF4HgLHEEyKUeV2Zm2+z19RRuK8fUUReUqcrLpGb3c1H/yCOnr4KN1RVa1TnwSHNp2hihZt6duY7WQQMjx9+C1d+UxaQynUc5gDsTTqJiAS3R0cJ0Oap/Gjir1G0NqMwP0Gh4jp70lbcWqySfdP/v0ZSWGKXXBb/p3Zvh3fRBEP75qTr8T4jg+eYIjwXSL55au1j7BXFKo34tMtBMZPDpIxAnUFuHI8ZzXZ3LfNG1U/iUXSNCDk5p2cOC9PgzxnFLz6HPkqdGwREWggIiIAIiIAIiIAIURAGtttxUKvz02zuBB9Fo7X2CoO+UlvquuUdVx0Gp9BxKXkUEraJRwLP6eN+IA58tHzRkY2nguyoUKNlphrQ1jRkAOP5KltVpZRbJ4nqSea1F5zVGMYpaYjSDy8x5rDOsdvuXp6fv7wNir+xKL6xyG93Yuz9FC+3PNN4xnED3XZAlufAaaSoallDJAEOaBPjr0znwhSClhxaZEEeRJ9Asu7K+JP1/sZUfBrnPqS3vuzGUOPvUx4LaWC8Hio1jjiDieRAAnEeS1tUZADgI83E/dKBw4nHU90fc9NPVZ8c3CXD+/9jJJNHVNrNqA4SDw8Vz99XWPTI7cuip2VxpvxA6HwI2K6a0kPZOoIB/C0zrVY3aqSFq8cuOj55WpFp+/vio3OW1vNneOxn31XNWu04HFp4ewVyYLf0bFIuOethclgxn4jx3R8o3O/RaW6Wm0VQwfKM3HZv5Oi7mmyAABAAyjZK1MtnwLtkuRLRGanLo9/ZQh8ZBYPqz7yScdRQpq2SYuf8LB9Q+9VC96gNQbjyU7vBZRLBqHwXnxd/KVXNTn0Ub6qrZfaTVqyoVqkqKpWM+Cqvqbq0YNluiZ1RZ0LRBzVM1F5iTVGiCt/UCjiZRrcRNN3SMTPD5vMLmrlvqrZaoq0nQRqD8r2/tcOI+i6q/jisdQHhBHIteDPliXz3Eutgk3FPyjlaiO2Z+j7mvNlposrU/leJjiDo5p5ggjwV1fIP6S38adc2Zx7lWSwcBVaJy2xNB8WhfX128OTfGxaYRETSQiIgAiIgAiIgAVC+phaXnafwM1nUzgefT2FXvHNjmggGOJA1+nFJnLtrx/0skaG0tL8FR5ye/IahrdNOR81ds9ItdGcOEgzqRnrOsGJUDmwMLg0EGZGxAyIylWXEwQTkANNnNiZ5yfNcyKSlb7/bs0PqivUqTiOWeRgRMAmfNx9FjU/UMiSRpvkDHLvEeSkc8uidiD1G58VHXMAHm90+MN9c/BVbu/397JKVUa8yT0bw99FjaIwZTtnyM5DxHqlTu+hP2H3UNV05DTmsk3tTGJWYnll9F0NzV8dM7gx4QufBMdNOvkt12ejA+P3ceiZo2/efcrl+U0t+tgnTUrke09nBomroaWZP8AZxnpr4Fdhf5zPVaGtRbUa5jhLXgtcN2uEOHkVkjLZnfpYxcwRb7E3eKdna/LHVAeT/bqwdIM+JW/JheU2hrQBkAIEaQNI8FE+oufke6Tm+2MSJDUWBf4dT7hQuqqB9Ube+arEvtJ3O5eWij+J7jyVWrXG3qonVdojy9VdRJosVa/PzzVarV8fD3Cr1KiruqJ0cYEzqxUGJeEqMuTlEqSFy9a7NQFyzpaq1EGd7P/APi1Bu0+REfcL54u67Q1MNIjcR9AuKriHdVt03RztW/iRjZq7qb2vYYcxwc07OaQR6hfozs/erbXZ6VduQe2SP2uBh7fBwIX5ze1fUf6NXr3atmccwfisz4GGvA6HCf+xXR006lXqZ4n0xERdAuEREAEREAEREARsOp9wMlzRtWPGXT3iOYDRMa6Rrpmt+av/jJGobtOcbcVpqbmtDpLZgRDgZcOMCYyhcrNPfCFPim/z+sfjVWWaTHhnAwABOkDbbKNNlXc9uIkExpnnI2UVPI6xx7w+2c+SkceAnMRtOe2pz8kmU7SGJUYvdJIbq6YHTMHylQW4FgAdGggT6nkCT1Kks1pAMO+XTLWSREcs5Kr3vahVjKGcMon909O76pVxcHJvn0Lc3RUc+Sc+evgvXNGeYKxpN0xCQDnBziAADsMl60GRlOw/ASKT7LmVNw8Tz+wW9uOPhmP3HxO+ea0dobhkFo5k655ic4B5Qt3Zh8OiJ1jEd5Oa06VbZu/CF5OUaG/XZu6rSsOau3tWkrXsC5Tlum5LyzQlUaOko1pYOn8FQvKq2KtlHvPNTPKz5l8ZeHR45yq1qqleclRedUQiXPHPzWFR6PyVd7lpjEqZOeo8SxJXhTEiDIlRkr1y8DVYDwK5QZEFRUqakrVMI5+wgqzRdqLRJa3x8v9rQVhl0XT9q+ztWjTo2l2bKjQHCM6bjJaDyLYz3kbLnQ4LfGDgkmcvO902ys3MLediLeaFus7+Dnim7pU7noSD4LSAQ4iNVbuurgr0XgwW1aZ8ngpkXTTFI/R6Ii7IwIiIAIiIALwr1EAVQwOpRwLY9Fp6dMMOEvIH7WgEggztrPFbizOiWbT5TkudtDA17w4mcWQjhz8FxZySxwdcrh/ddo0wXLRafWDScBy3yLiTrL+HgVXptLpwnxnQbDisXU8xn0B5/KOW/QSvazyBhGXFx3G3IZZJMpN8vr6DEvQ8rwQBECJ4ScoE+JJ9OCrWhg4aA5dIifRSDQnkPz+F64/p4iR6zHmlt2ieiswaHTc/wAKVxaSYEHgZ9wsHNiefv31R2oJjoIHPPLmqqXFEk1ishqPAcJbqTy6q9e9oDYGW6zuwFtPE7InPw4fnxWive05nOZ06JmafucHHcisVvn9jT2qpicSsGrHUoTAJ2C5sVykjSzGw2qXnafot9TzXK3dSIIK6hjobMo1ePbKiIy4IrXVjJa19SV7aK0lV8SMcKRayR7lC9ehekJq4AiherKF7hVrAwDFmxiyAWQQBmxqt3TYxVqgEd0GXbQOHiqzVu7rp4BlqdVr0uHfO30hGWe1HU16FOvTdTqtD2OEFp0I1HTML432y7LvsL5zdQcf/G/jvhfs70MTuB9Xs1dT3hY6dqovo1RLHiDuDwc08CDBHRdrJiWRfU57R+eatTQqWnUwuDtYId5GVsO1/Z59hr/DdnTdLqb/ANzZ4/3CQCOh0K0zKmR99Vz5RceBfR+oKbw4AjQgEdCslDY6YbTY1s4Q1oE6wAAJUy7AwIiIAIiIAIiIArPOGpycPUfwqd7WVzs2a5TwOXHLM9FsLRSxCNDqDsd1BY6sy13zDVc7JBKTxy6lyn9fK/sbF/5LwaP4Jp97UzqRkCd+fJVqhkwJO+5J4nmVt7zu4kl7CdPlnIuiJWqp2R8gFpBnMQdOq5ubHKMtqXBohJNWKndA55/SFB+qdvsp7Y6HEbe/som0XPOQJJPgOpSZ23SLLqzKvTyPmOmqnsFjxQ93yjcakfZbChdrQAH94jyVe9LwaGlrf4haXjjiW/J+PqU3OXESteltga+P2C5e01S4yVNbLQXHkqsLmZMksst0jTCKijyFWtD57o8fws7RW4N148v5Vi7LCXEZLdpNO73v/QvJPwWLHYzgJjSD6rG0WvCutsF3gNgjUQuKvO7qtKo4PiJOEjQt4eKbrtO7U/AmMr4KtSvJ4LxrkbZ1OyisXCHQsxaFlhUgavSFSxxFC9hZOXiAPFkSBrkq1e2NbzOwVE1HVDnpwHBaMWCU+fBSU0jc2arJyXSWKlIXOXbQMhdnd1PILtafGoqkYskrM6VJWqbSrDKSmZSWxITZp+0FzstlB1GqNRLHxJY/9Lh99xI4r4Lfd01rJVdSrNwuGYIza5v7mniD9oyOS/S7WrQ9ruyFG8GMbULmOYZa9kSAfmbnqDA8glZcW/ldlWrNl2ftPxbLZ6g/XRpu82ArYKCw2RlGmylTEMptaxokmGtAAEnM5BTpy6JCIikAiIgAiIgAq9qs+LNphw0PA8irCKk8cZx2yJTado1f/NcyRUadciBkfFTUrY1w1jkd9leVO0Xex2eEA7jJYnp88PlkpL69/lf+DN0X2qMKzm6kAqtaba1oEa7clVtd3uGYcfHl0WntVKp/pZcr1XO2C/KGRUPLLNvvXX6D3ktHXrl3RZvoO/aVgbM86CPVc96TUZJXM0KcI9Fao4DUqs6o52QEfVbWjcziZK3FiuPkt2DQKPL5YuWY0F33WSdF111XXhjJX7HdwbwWxYyF1MeFIzSnZG2lAVS1WeeErYwsSxNlBMomcrbLv2C0dpspC+gvs4KqVrtB4LJk0ikOjlo+evY4cFE4nZd4+5GngonXA3ZZ/wCBH0Ge/OCfUdwCr1Kb3anyyX0A9nm7IOzrdkyOiUekQ89nz6nYDstlYrsJ4Ls2XE0cFapXaBwT44CjyGmu+7YW+s9KFLTs0KwymtEY0Kbs9ptUoC8a1ZBXKiF6iIAIiIAIiIAIiIAIiIAIiIAIiIAxcwFV6lkBRFDQEDruCNu4IijaibZMyxgKdtIBEUpIgkhERSAREQAREQB5CQiIAQkIiAEJhREAISERAHqIiACIiACIiACIiAP/2Q==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55576" y="46038"/>
            <a:ext cx="8988424" cy="1143000"/>
          </a:xfrm>
        </p:spPr>
        <p:txBody>
          <a:bodyPr/>
          <a:lstStyle/>
          <a:p>
            <a:pPr marL="0" indent="0" algn="l">
              <a:buNone/>
            </a:pPr>
            <a:r>
              <a:rPr lang="cs-CZ" sz="2000" b="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Cit.: 2014-03-28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Obrazový </a:t>
            </a:r>
            <a:r>
              <a:rPr lang="cs-CZ" sz="2000" dirty="0"/>
              <a:t>m</a:t>
            </a:r>
            <a:r>
              <a:rPr lang="cs-CZ" sz="2000" dirty="0" smtClean="0"/>
              <a:t>ateriál dostupný na:</a:t>
            </a: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155575" y="908720"/>
            <a:ext cx="8988425" cy="5832648"/>
          </a:xfrm>
        </p:spPr>
        <p:txBody>
          <a:bodyPr>
            <a:normAutofit fontScale="925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upload.wikimedia.org/wikipedia/commons/thumb/0/03/Broccoli_and_cross_section_edit.jpg/220px-Broccoli_and_cross_section_edit.jpg</a:t>
            </a:r>
            <a:r>
              <a:rPr lang="cs-CZ" dirty="0" smtClean="0"/>
              <a:t> </a:t>
            </a:r>
          </a:p>
          <a:p>
            <a:r>
              <a:rPr lang="cs-CZ" dirty="0" smtClean="0"/>
              <a:t>28.3.2014 20:09</a:t>
            </a:r>
            <a:endParaRPr lang="cs-CZ" dirty="0"/>
          </a:p>
          <a:p>
            <a:r>
              <a:rPr lang="cs-CZ" dirty="0"/>
              <a:t>http://pixabay.com/static/uploads/photo/2014/04/07/01/46/cauliflower-318152_640.jpg</a:t>
            </a:r>
            <a:endParaRPr lang="cs-CZ" dirty="0" smtClean="0"/>
          </a:p>
          <a:p>
            <a:r>
              <a:rPr lang="cs-CZ" dirty="0" smtClean="0"/>
              <a:t>28.3.2014 </a:t>
            </a:r>
            <a:r>
              <a:rPr lang="cs-CZ" dirty="0" smtClean="0"/>
              <a:t>20:09</a:t>
            </a:r>
          </a:p>
          <a:p>
            <a:r>
              <a:rPr lang="cs-CZ" dirty="0"/>
              <a:t>http://</a:t>
            </a:r>
            <a:r>
              <a:rPr lang="cs-CZ" dirty="0" smtClean="0"/>
              <a:t>pixabay.com/static/uploads/photo/2013/01/08/01/15/spinach-74220_640.jpg</a:t>
            </a:r>
            <a:endParaRPr lang="cs-CZ" dirty="0" smtClean="0"/>
          </a:p>
          <a:p>
            <a:r>
              <a:rPr lang="cs-CZ" dirty="0" smtClean="0"/>
              <a:t>28.3.2014 20:09</a:t>
            </a:r>
            <a:endParaRPr lang="cs-CZ" dirty="0"/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upload.wikimedia.org/wikipedia/commons/thumb/8/88/Bright_red_tomato_and_cross_section02.jpg/220px-Bright_red_tomato_and_cross_section02.jpg</a:t>
            </a:r>
            <a:r>
              <a:rPr lang="cs-CZ" dirty="0" smtClean="0"/>
              <a:t> </a:t>
            </a:r>
          </a:p>
          <a:p>
            <a:pPr marL="45720" indent="0">
              <a:buNone/>
            </a:pPr>
            <a:r>
              <a:rPr lang="cs-CZ" dirty="0" smtClean="0"/>
              <a:t>28.3.2014 </a:t>
            </a:r>
            <a:r>
              <a:rPr lang="cs-CZ" dirty="0" smtClean="0"/>
              <a:t>20:15</a:t>
            </a:r>
          </a:p>
          <a:p>
            <a:pPr marL="45720" indent="0">
              <a:buNone/>
            </a:pPr>
            <a:r>
              <a:rPr lang="cs-CZ" dirty="0" smtClean="0"/>
              <a:t>Klipart</a:t>
            </a:r>
            <a:endParaRPr lang="cs-CZ" dirty="0"/>
          </a:p>
          <a:p>
            <a:pPr marL="45720" indent="0">
              <a:buNone/>
            </a:pPr>
            <a:r>
              <a:rPr lang="cs-CZ" dirty="0"/>
              <a:t>28.3.2014  20.41</a:t>
            </a:r>
          </a:p>
          <a:p>
            <a:endParaRPr lang="cs-CZ" dirty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0748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194</TotalTime>
  <Words>234</Words>
  <Application>Microsoft Office PowerPoint</Application>
  <PresentationFormat>Předvádění na obrazovce (4:3)</PresentationFormat>
  <Paragraphs>82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Aerodynamika</vt:lpstr>
      <vt:lpstr>Prezentace aplikace PowerPoint</vt:lpstr>
      <vt:lpstr>Vegetables</vt:lpstr>
      <vt:lpstr>Broccoli</vt:lpstr>
      <vt:lpstr>Cauliflower</vt:lpstr>
      <vt:lpstr>Spinach</vt:lpstr>
      <vt:lpstr>Potato</vt:lpstr>
      <vt:lpstr>Carrot</vt:lpstr>
      <vt:lpstr>Radish</vt:lpstr>
      <vt:lpstr>Onion</vt:lpstr>
      <vt:lpstr>Garlic</vt:lpstr>
      <vt:lpstr>Tomato</vt:lpstr>
      <vt:lpstr>Cucumber</vt:lpstr>
      <vt:lpstr>Pumpkin</vt:lpstr>
      <vt:lpstr>Peas and beans</vt:lpstr>
      <vt:lpstr>Corn</vt:lpstr>
      <vt:lpstr>Pepper</vt:lpstr>
      <vt:lpstr>Lettuce</vt:lpstr>
      <vt:lpstr>Cabbage</vt:lpstr>
      <vt:lpstr>Vyjmenujte, kterou zeleninu máte rádi a která vám nechutná.  I like… / I don´t like…</vt:lpstr>
      <vt:lpstr>WHAT´S THIS?</vt:lpstr>
      <vt:lpstr>Cit.: 2014-03-28 Obrazový materiál dostupný na:</vt:lpstr>
    </vt:vector>
  </TitlesOfParts>
  <Company>Uzivatel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uživatel</cp:lastModifiedBy>
  <cp:revision>30</cp:revision>
  <dcterms:created xsi:type="dcterms:W3CDTF">2014-03-28T17:50:01Z</dcterms:created>
  <dcterms:modified xsi:type="dcterms:W3CDTF">2014-08-31T11:29:19Z</dcterms:modified>
</cp:coreProperties>
</file>