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36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21302-0E5D-462B-A19E-9FA87599B15B}" type="datetimeFigureOut">
              <a:rPr lang="cs-CZ" smtClean="0"/>
              <a:t>14.2.2014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EB12A-CBDC-41F0-ACAE-37D24BD367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21302-0E5D-462B-A19E-9FA87599B15B}" type="datetimeFigureOut">
              <a:rPr lang="cs-CZ" smtClean="0"/>
              <a:t>14.2.2014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EB12A-CBDC-41F0-ACAE-37D24BD367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21302-0E5D-462B-A19E-9FA87599B15B}" type="datetimeFigureOut">
              <a:rPr lang="cs-CZ" smtClean="0"/>
              <a:t>14.2.2014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EB12A-CBDC-41F0-ACAE-37D24BD367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21302-0E5D-462B-A19E-9FA87599B15B}" type="datetimeFigureOut">
              <a:rPr lang="cs-CZ" smtClean="0"/>
              <a:t>14.2.2014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EB12A-CBDC-41F0-ACAE-37D24BD367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21302-0E5D-462B-A19E-9FA87599B15B}" type="datetimeFigureOut">
              <a:rPr lang="cs-CZ" smtClean="0"/>
              <a:t>14.2.2014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EB12A-CBDC-41F0-ACAE-37D24BD367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21302-0E5D-462B-A19E-9FA87599B15B}" type="datetimeFigureOut">
              <a:rPr lang="cs-CZ" smtClean="0"/>
              <a:t>14.2.2014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EB12A-CBDC-41F0-ACAE-37D24BD367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21302-0E5D-462B-A19E-9FA87599B15B}" type="datetimeFigureOut">
              <a:rPr lang="cs-CZ" smtClean="0"/>
              <a:t>14.2.2014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EB12A-CBDC-41F0-ACAE-37D24BD367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21302-0E5D-462B-A19E-9FA87599B15B}" type="datetimeFigureOut">
              <a:rPr lang="cs-CZ" smtClean="0"/>
              <a:t>14.2.2014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EB12A-CBDC-41F0-ACAE-37D24BD367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21302-0E5D-462B-A19E-9FA87599B15B}" type="datetimeFigureOut">
              <a:rPr lang="cs-CZ" smtClean="0"/>
              <a:t>14.2.2014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EB12A-CBDC-41F0-ACAE-37D24BD36752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21302-0E5D-462B-A19E-9FA87599B15B}" type="datetimeFigureOut">
              <a:rPr lang="cs-CZ" smtClean="0"/>
              <a:t>14.2.2014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EB12A-CBDC-41F0-ACAE-37D24BD367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21302-0E5D-462B-A19E-9FA87599B15B}" type="datetimeFigureOut">
              <a:rPr lang="cs-CZ" smtClean="0"/>
              <a:t>14.2.2014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EB12A-CBDC-41F0-ACAE-37D24BD367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DE21302-0E5D-462B-A19E-9FA87599B15B}" type="datetimeFigureOut">
              <a:rPr lang="cs-CZ" smtClean="0"/>
              <a:t>14.2.2014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5AEB12A-CBDC-41F0-ACAE-37D24BD3675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jpeg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7" Type="http://schemas.openxmlformats.org/officeDocument/2006/relationships/image" Target="../media/image20.png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7" Type="http://schemas.openxmlformats.org/officeDocument/2006/relationships/image" Target="../media/image26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7" Type="http://schemas.openxmlformats.org/officeDocument/2006/relationships/image" Target="../media/image32.wmf"/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aturfoto.cz/fotografie/ostatni/krtek-obecny-22723.jpg%2018.4.2013" TargetMode="External"/><Relationship Id="rId2" Type="http://schemas.openxmlformats.org/officeDocument/2006/relationships/hyperlink" Target="http://toulky.kolas.cz/2001/vazky/010702w.jpg%2018.4.2013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6250499"/>
              </p:ext>
            </p:extLst>
          </p:nvPr>
        </p:nvGraphicFramePr>
        <p:xfrm>
          <a:off x="539552" y="1691774"/>
          <a:ext cx="8064896" cy="449273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Jazyk a jazyková komunikace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VY_12_INOVACE_369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1. ročník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Česká</a:t>
                      </a:r>
                      <a:r>
                        <a:rPr lang="cs-CZ" sz="1400" baseline="0" dirty="0" smtClean="0">
                          <a:latin typeface="Calibri" pitchFamily="34" charset="0"/>
                          <a:cs typeface="Calibri" pitchFamily="34" charset="0"/>
                        </a:rPr>
                        <a:t> j</a:t>
                      </a:r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azyk a literatura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>
                          <a:latin typeface="Calibri" pitchFamily="34" charset="0"/>
                          <a:cs typeface="Calibri" pitchFamily="34" charset="0"/>
                        </a:rPr>
                        <a:t>Prezentace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Mgr. Šárka Prokšová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Hádanky -  zvířata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Procvičení čtení hádanek na téma zvířat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18.4.2013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>
                          <a:latin typeface="Calibri" pitchFamily="34" charset="0"/>
                          <a:cs typeface="Calibri" pitchFamily="34" charset="0"/>
                        </a:rPr>
                        <a:t>25.4.2013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9884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7544" y="548680"/>
            <a:ext cx="6529352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Nadýmá se na báni, zápecí ho neláká,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ad městy se prohání s brašnou pana pošťáka.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 to vnučka krokodýlů pravlast měla někde v Nilu,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le teď má bydlení na pasece  v kamení.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Letí panáček přes boří, sám k sobě si hovoří,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á krátké nožičky, červené nohavičky.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Má černou čepici, křídla od sazí, 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tiku i bělici uloví pod hrází.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Chodí po dně rybníka, proměřuje tůňku,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vodu si brousí dýku na žabičku kuňku.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Chodí to po dvoře, dělá to talíře.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teacher\AppData\Local\Microsoft\Windows\Temporary Internet Files\Content.IE5\TITHI4I3\MC9001092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346130"/>
            <a:ext cx="724918" cy="769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teacher\AppData\Local\Microsoft\Windows\Temporary Internet Files\Content.IE5\VY543N4H\MC90002383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45680">
            <a:off x="7623882" y="1177113"/>
            <a:ext cx="949238" cy="137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teacher\AppData\Local\Microsoft\Windows\Temporary Internet Files\Content.IE5\WQXP0PH0\MC90031889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828" y="2636912"/>
            <a:ext cx="1261345" cy="747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teacher\AppData\Local\Microsoft\Windows\Temporary Internet Files\Content.IE5\TITHI4I3\MP90026274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933" y="3570841"/>
            <a:ext cx="1503136" cy="997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teacher\AppData\Local\Microsoft\Windows\Temporary Internet Files\Content.IE5\YYX2MRDN\MC90008404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577982"/>
            <a:ext cx="685297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Program Files\Microsoft Office\MEDIA\CAGCAT10\j0149627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119" y="5679499"/>
            <a:ext cx="1203729" cy="85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20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548680"/>
            <a:ext cx="6221575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 vzteklý, hned se nazlobí, strašně se bojí hladu,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 zimu dělá zásoby v chladu tajného skladu.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I když nemá žvýkačku ustavičně žvýká.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Maminku má rohačku a tatínka býka.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Vlaštovky zjara i k létu, chytávají je v letu,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když země už prohřátá je, krmí jimi mláďata.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Chodí panna po městě, sukniček má na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dvě stě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poli, v lukách, v keři zahoří barvou pestrou,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 jeho zlaté peří kluci se často perou.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Černý do koupele, červený z koupele.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teacher\AppData\Local\Microsoft\Windows\Temporary Internet Files\Content.IE5\TITHI4I3\MC9000572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9317" y="404665"/>
            <a:ext cx="908080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teacher\AppData\Local\Microsoft\Windows\Temporary Internet Files\Content.IE5\VY543N4H\MP90026227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138" y="1375024"/>
            <a:ext cx="1283285" cy="846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teacher\AppData\Local\Microsoft\Windows\Temporary Internet Files\Content.IE5\VY543N4H\MC9001992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679" y="2369676"/>
            <a:ext cx="1355358" cy="1030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teacher\AppData\Local\Microsoft\Windows\Temporary Internet Files\Content.IE5\EYJKLHWV\MC90044139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2908" y="3454930"/>
            <a:ext cx="1120899" cy="83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teacher\AppData\Local\Microsoft\Windows\Temporary Internet Files\Content.IE5\7PBRPO7X\MC90003048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90" y="4509120"/>
            <a:ext cx="1683535" cy="828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teacher\AppData\Local\Microsoft\Windows\Temporary Internet Files\Content.IE5\YYX2MRDN\MC90033580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37418">
            <a:off x="7416516" y="5241585"/>
            <a:ext cx="695778" cy="1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862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260648"/>
            <a:ext cx="532859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 letním horku nad jezírko letěly.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Váhu měly jako pírko, křídla jako vrtuli.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Ve vodě si užívá a pak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hopsa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na břeh,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spořádá ráda svůj večerní koncert.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Hnědá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hroudička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krčí se v poli,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šupne do lesíčka, když se něčeho bojí.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 lese jako na zahrádce hrabe chodbičky,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má s tím hodně práce, na hrábě je maličký.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Šlape tiše, nekřičí, staví si dům z jehličí. 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Korunu na hlavě, andělský šat,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zlodějský krok, ďábelský křik.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teacher\AppData\Local\Microsoft\Windows\Temporary Internet Files\Content.IE5\JRSM172F\MC90035616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484784"/>
            <a:ext cx="1147061" cy="697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teacher\AppData\Local\Microsoft\Windows\Temporary Internet Files\Content.IE5\YYX2MRDN\MC9003323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398928"/>
            <a:ext cx="1121140" cy="78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teacher\AppData\Local\Microsoft\Windows\Temporary Internet Files\Content.IE5\JRSM172F\MC90015029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1641" y="4922798"/>
            <a:ext cx="1182417" cy="47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teacher\AppData\Local\Microsoft\Windows\Temporary Internet Files\Content.IE5\EYJKLHWV\MC90042470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367" y="5684840"/>
            <a:ext cx="658242" cy="908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962" y="217001"/>
            <a:ext cx="1434387" cy="1075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31" y="3717032"/>
            <a:ext cx="1281847" cy="854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167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404664"/>
            <a:ext cx="6602327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Klouzavě slétne k zemi, po stromě šplhá vzhůru.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Zobákem jak paličkami bubnuje na suchou kůru.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Chodí pyšně jako páv, neodpoví na pozdrav, 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červená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mu nevoní, moc se na ni kaboní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Na břehu i v řece žije, hlavičku má jako zmije, 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když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ji chytíš, pod kamennou halenu ji skryje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Ve dne spí a v noci létá, do vlasů prý rád se vplétá.</a:t>
            </a:r>
          </a:p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 mokrém zámku žije panna, penízky je posypána, nikdo nic té panně neprodá však za ně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sz="2400" dirty="0" smtClean="0"/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Kdo přede bez vřetena, bez přeslice, bez kolovratu?</a:t>
            </a:r>
          </a:p>
          <a:p>
            <a:endParaRPr lang="cs-CZ" sz="2400" dirty="0"/>
          </a:p>
          <a:p>
            <a:endParaRPr lang="cs-CZ" sz="2400" dirty="0"/>
          </a:p>
          <a:p>
            <a:r>
              <a:rPr lang="cs-CZ" sz="2400" dirty="0"/>
              <a:t> 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teacher\AppData\Local\Microsoft\Windows\Temporary Internet Files\Content.IE5\TITHI4I3\MC9003323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332656"/>
            <a:ext cx="859963" cy="1058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teacher\AppData\Local\Microsoft\Windows\Temporary Internet Files\Content.IE5\YYX2MRDN\MC90018581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569" y="1449356"/>
            <a:ext cx="967722" cy="1056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teacher\AppData\Local\Microsoft\Windows\Temporary Internet Files\Content.IE5\VY543N4H\MC9004414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569" y="2708920"/>
            <a:ext cx="1058416" cy="599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teacher\AppData\Local\Microsoft\Windows\Temporary Internet Files\Content.IE5\EYJKLHWV\MP90044909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6946" y="3324311"/>
            <a:ext cx="886968" cy="874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teacher\AppData\Local\Microsoft\Windows\Temporary Internet Files\Content.IE5\7PBRPO7X\MC900444821[2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2997" y="4365104"/>
            <a:ext cx="705559" cy="913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teacher\AppData\Local\Microsoft\Windows\Temporary Internet Files\Content.IE5\WQXP0PH0\MC90040771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2997" y="5589240"/>
            <a:ext cx="768085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042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476672"/>
            <a:ext cx="6941324" cy="63709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Černobílá lupička skrývá se v lese.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Nikdo nesmí vidět, že lesklý střípek do hnízda nese.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Ve své malé noře často se ukrývá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 chytře vyčkává, koho by přelstila.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Vlastní hnízdo nemá, proto volá z venku do kuchyně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 sestřenku: Nečekej až bude pět!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Chodí každý den ven, a přesto je doma.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Neslyšně letí noční tmou, když dostane chuť na večeři.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Umí tiše našlapovat, nosí bačkorky z jemného peří.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Malými kopýtky zadupe na kytky.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Ještě má flíček po mlíčku a už chce škubat travičku. 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teacher\AppData\Local\Microsoft\Windows\Temporary Internet Files\Content.IE5\JRSM172F\MC90044141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32656"/>
            <a:ext cx="1191480" cy="890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teacher\AppData\Local\Microsoft\Windows\Temporary Internet Files\Content.IE5\YYX2MRDN\MC90033797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1840" y="1556793"/>
            <a:ext cx="1426076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teacher\AppData\Local\Microsoft\Windows\Temporary Internet Files\Content.IE5\7PBRPO7X\MC9000839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451" y="2636912"/>
            <a:ext cx="1719251" cy="834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teacher\AppData\Local\Microsoft\Windows\Temporary Internet Files\Content.IE5\EYJKLHWV\MC90039144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684" y="3718403"/>
            <a:ext cx="726388" cy="60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teacher\AppData\Local\Microsoft\Windows\Temporary Internet Files\Content.IE5\JRSM172F\MP90044837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601" y="4399019"/>
            <a:ext cx="894950" cy="948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teacher\AppData\Local\Microsoft\Windows\Temporary Internet Files\Content.IE5\WQXP0PH0\MC90011138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554" y="5400929"/>
            <a:ext cx="856336" cy="1239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988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27584" y="620688"/>
            <a:ext cx="78702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Použity obrázky klipart</a:t>
            </a:r>
          </a:p>
          <a:p>
            <a:r>
              <a:rPr lang="cs-CZ" dirty="0" smtClean="0">
                <a:hlinkClick r:id="rId2"/>
              </a:rPr>
              <a:t>http://toulky.kolas.cz/2001/vazky/010702w.jpg 18.4.2013</a:t>
            </a:r>
            <a:r>
              <a:rPr lang="cs-CZ" dirty="0" smtClean="0"/>
              <a:t>, 15.55</a:t>
            </a:r>
          </a:p>
          <a:p>
            <a:r>
              <a:rPr lang="cs-CZ" dirty="0" smtClean="0">
                <a:hlinkClick r:id="rId3"/>
              </a:rPr>
              <a:t>http</a:t>
            </a:r>
            <a:r>
              <a:rPr lang="cs-CZ" smtClean="0">
                <a:hlinkClick r:id="rId3"/>
              </a:rPr>
              <a:t>://www.naturfoto.cz/fotografie/ostatni/krtek-obecny-</a:t>
            </a:r>
          </a:p>
          <a:p>
            <a:r>
              <a:rPr lang="cs-CZ" smtClean="0">
                <a:hlinkClick r:id="rId3"/>
              </a:rPr>
              <a:t>22723.jpg </a:t>
            </a:r>
            <a:r>
              <a:rPr lang="cs-CZ" dirty="0" smtClean="0">
                <a:hlinkClick r:id="rId3"/>
              </a:rPr>
              <a:t>18.4.2013</a:t>
            </a:r>
            <a:r>
              <a:rPr lang="cs-CZ" dirty="0" smtClean="0"/>
              <a:t>, 15.58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9047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Jaro</Template>
  <TotalTime>77</TotalTime>
  <Words>530</Words>
  <Application>Microsoft Office PowerPoint</Application>
  <PresentationFormat>Předvádění na obrazovce (4:3)</PresentationFormat>
  <Paragraphs>112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Spring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teacher</dc:creator>
  <cp:keywords>369,  25.4.2013</cp:keywords>
  <cp:lastModifiedBy>teacher</cp:lastModifiedBy>
  <cp:revision>12</cp:revision>
  <dcterms:created xsi:type="dcterms:W3CDTF">2013-04-18T13:14:54Z</dcterms:created>
  <dcterms:modified xsi:type="dcterms:W3CDTF">2014-02-14T14:32:11Z</dcterms:modified>
</cp:coreProperties>
</file>