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9" r:id="rId3"/>
    <p:sldId id="260" r:id="rId4"/>
    <p:sldId id="261" r:id="rId5"/>
    <p:sldId id="262" r:id="rId6"/>
    <p:sldId id="264" r:id="rId7"/>
    <p:sldId id="265" r:id="rId8"/>
    <p:sldId id="266" r:id="rId9"/>
    <p:sldId id="267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6" d="100"/>
          <a:sy n="76" d="100"/>
        </p:scale>
        <p:origin x="-98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96D8574F-1944-4D88-BC7D-55C7612EE8E8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C1FA7984-AAE8-4F49-B42A-F42119AA4C3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8574F-1944-4D88-BC7D-55C7612EE8E8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1FA7984-AAE8-4F49-B42A-F42119AA4C3F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96D8574F-1944-4D88-BC7D-55C7612EE8E8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C1FA7984-AAE8-4F49-B42A-F42119AA4C3F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6D8574F-1944-4D88-BC7D-55C7612EE8E8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A7984-AAE8-4F49-B42A-F42119AA4C3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6D8574F-1944-4D88-BC7D-55C7612EE8E8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1FA7984-AAE8-4F49-B42A-F42119AA4C3F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8574F-1944-4D88-BC7D-55C7612EE8E8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1FA7984-AAE8-4F49-B42A-F42119AA4C3F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8574F-1944-4D88-BC7D-55C7612EE8E8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1FA7984-AAE8-4F49-B42A-F42119AA4C3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6D8574F-1944-4D88-BC7D-55C7612EE8E8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A7984-AAE8-4F49-B42A-F42119AA4C3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8574F-1944-4D88-BC7D-55C7612EE8E8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A7984-AAE8-4F49-B42A-F42119AA4C3F}" type="slidenum">
              <a:rPr lang="cs-CZ" smtClean="0"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8574F-1944-4D88-BC7D-55C7612EE8E8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1FA7984-AAE8-4F49-B42A-F42119AA4C3F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8574F-1944-4D88-BC7D-55C7612EE8E8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1FA7984-AAE8-4F49-B42A-F42119AA4C3F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96D8574F-1944-4D88-BC7D-55C7612EE8E8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C1FA7984-AAE8-4F49-B42A-F42119AA4C3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hl=cs&amp;site=imghp&amp;tbm=isch&amp;source=hp&amp;biw=1280&amp;bih=605&amp;q=hitler&amp;oq=hitl&amp;gs_l=img.1.0.0l10.4021.5432.0.9196.4.4.0.0.0.0.145.488.1j3.4.0....0...1ac.1.28.img..0.4.486.3z-CBClQKXM#facrc=_&amp;imgdii=_&amp;imgrc=IB7SgD894NEscM%3A%3BJgucYk-YfTeJxM%3Bhttp%253A%252F%252Fahitler.greyfalcon.us%252Fpictures%252FHitler1a.jpg%3Bhttp%253A%252F%252Fahitler.greyfalcon.us%252Fside.html%3B980%3B119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3731485"/>
              </p:ext>
            </p:extLst>
          </p:nvPr>
        </p:nvGraphicFramePr>
        <p:xfrm>
          <a:off x="674083" y="1581730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Člověk a jeho svět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VY_12_INOVACE_405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5. ročník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Vlastivěda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Calibri" pitchFamily="34" charset="0"/>
                          <a:cs typeface="Calibri" pitchFamily="34" charset="0"/>
                        </a:rPr>
                        <a:t>Doplňovačky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Mgr. Šárka Prokšová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Druhá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světová válka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Doplňovačky ( vytvořeny autorkou ) slouží k opakování probraného učiva</a:t>
                      </a:r>
                    </a:p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  tajenka je tématem učiva nového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. 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18.11.2012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10.12.2012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2" descr="logo průhledné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6891" y="5823752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04526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3" y="2204865"/>
            <a:ext cx="8884551" cy="289895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14350" y="548680"/>
            <a:ext cx="84777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Ideologie Německa – hlásaná A. Hitlerem, že Němci jsou lepší lidé než ostatní, předurčeni</a:t>
            </a:r>
          </a:p>
          <a:p>
            <a:r>
              <a:rPr lang="cs-CZ" dirty="0" smtClean="0"/>
              <a:t>vládnout celému světu, ostatní národy jim mají sloužit 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5293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15" y="1988840"/>
            <a:ext cx="9022548" cy="295090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07504" y="404664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Ideologie Německa – hlásaná A. Hitlerem, že Němci jsou lepší lidé než ostatní, předurčeni</a:t>
            </a:r>
          </a:p>
          <a:p>
            <a:r>
              <a:rPr lang="cs-CZ" dirty="0"/>
              <a:t>v</a:t>
            </a:r>
            <a:r>
              <a:rPr lang="cs-CZ" dirty="0" smtClean="0"/>
              <a:t>ládnout celému světu, ostatní národy jim mají sloužit 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084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620688"/>
            <a:ext cx="72250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Vojenské obsazení určitého území ( 1939)  Čech a Moravy, forma podřízení</a:t>
            </a:r>
          </a:p>
          <a:p>
            <a:r>
              <a:rPr lang="cs-CZ" dirty="0" smtClean="0"/>
              <a:t>_____________________________________________________________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292" y="2564904"/>
            <a:ext cx="9000708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388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404664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Vojenské obsazení určitého území ( 1939)  Čech a Moravy, forma podřízení</a:t>
            </a:r>
          </a:p>
          <a:p>
            <a:r>
              <a:rPr lang="cs-CZ" dirty="0" smtClean="0"/>
              <a:t>_____________________________________________________________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59" y="2060848"/>
            <a:ext cx="9089534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951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620688"/>
            <a:ext cx="61683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Březen 1939 – české země byly připojeny k Německu, nazývá se </a:t>
            </a:r>
          </a:p>
          <a:p>
            <a:r>
              <a:rPr lang="cs-CZ" dirty="0" smtClean="0"/>
              <a:t>__________________________________Čech a Moravy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30" y="1988840"/>
            <a:ext cx="9122860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510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548680"/>
            <a:ext cx="80648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Březen 1939 – české země byly připojeny k Německu, nazývá se </a:t>
            </a:r>
          </a:p>
          <a:p>
            <a:r>
              <a:rPr lang="cs-CZ" dirty="0" smtClean="0"/>
              <a:t>__________________________________Čech a Moravy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89" y="1988840"/>
            <a:ext cx="9158428" cy="4437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6883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548680"/>
            <a:ext cx="64924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Představitel fašismu ______________________________________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148" y="1844824"/>
            <a:ext cx="9065631" cy="3951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015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59" y="524236"/>
            <a:ext cx="792088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Představitel fašismu ______________________________________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148" y="1844824"/>
            <a:ext cx="8890601" cy="3865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3918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466048"/>
            <a:ext cx="3754683" cy="4013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764704"/>
            <a:ext cx="5189882" cy="72943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ADOLF  HITLER vytvořil  ideologii :       a.  komunismu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b.  fašismu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c.  absolutismu</a:t>
            </a:r>
          </a:p>
          <a:p>
            <a:endParaRPr lang="cs-CZ" dirty="0" smtClean="0"/>
          </a:p>
          <a:p>
            <a:r>
              <a:rPr lang="cs-CZ" dirty="0" smtClean="0"/>
              <a:t>Tato  ideologie  hlásala,  že Němci jsou :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a. lepší lidé než ostatní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b.  přátelští  k ostatním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c. chtějí všem pomáhat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Pohraniční území Čech se nazývá :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a. Protektorát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b. Gestapo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c. Sudety</a:t>
            </a:r>
          </a:p>
          <a:p>
            <a:endParaRPr lang="cs-CZ" dirty="0" smtClean="0"/>
          </a:p>
          <a:p>
            <a:r>
              <a:rPr lang="cs-CZ" dirty="0" smtClean="0"/>
              <a:t>Která skupina obyvatel byla fašisty nejvíce</a:t>
            </a:r>
          </a:p>
          <a:p>
            <a:r>
              <a:rPr lang="cs-CZ" dirty="0" smtClean="0"/>
              <a:t>Pronásledována :</a:t>
            </a:r>
          </a:p>
          <a:p>
            <a:r>
              <a:rPr lang="cs-CZ" dirty="0" smtClean="0"/>
              <a:t>____________________________________</a:t>
            </a:r>
          </a:p>
          <a:p>
            <a:endParaRPr lang="cs-CZ" dirty="0"/>
          </a:p>
          <a:p>
            <a:r>
              <a:rPr lang="cs-CZ" dirty="0" smtClean="0"/>
              <a:t>Uveď  příklady teroru, který fašisté zavedli :</a:t>
            </a:r>
          </a:p>
          <a:p>
            <a:r>
              <a:rPr lang="cs-CZ" dirty="0" smtClean="0"/>
              <a:t>____________________________________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88546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>
                <a:hlinkClick r:id="rId2"/>
              </a:rPr>
              <a:t>https://www.google.com/</a:t>
            </a:r>
            <a:r>
              <a:rPr lang="cs-CZ" sz="1400" dirty="0" err="1">
                <a:hlinkClick r:id="rId2"/>
              </a:rPr>
              <a:t>search?hl</a:t>
            </a:r>
            <a:r>
              <a:rPr lang="cs-CZ" sz="1400" dirty="0">
                <a:hlinkClick r:id="rId2"/>
              </a:rPr>
              <a:t>=</a:t>
            </a:r>
            <a:r>
              <a:rPr lang="cs-CZ" sz="1400" dirty="0" err="1">
                <a:hlinkClick r:id="rId2"/>
              </a:rPr>
              <a:t>cs&amp;site</a:t>
            </a:r>
            <a:r>
              <a:rPr lang="cs-CZ" sz="1400" dirty="0">
                <a:hlinkClick r:id="rId2"/>
              </a:rPr>
              <a:t>=</a:t>
            </a:r>
            <a:r>
              <a:rPr lang="cs-CZ" sz="1400" dirty="0" err="1">
                <a:hlinkClick r:id="rId2"/>
              </a:rPr>
              <a:t>imghp&amp;tbm</a:t>
            </a:r>
            <a:r>
              <a:rPr lang="cs-CZ" sz="1400" dirty="0">
                <a:hlinkClick r:id="rId2"/>
              </a:rPr>
              <a:t>=</a:t>
            </a:r>
            <a:r>
              <a:rPr lang="cs-CZ" sz="1400" dirty="0" err="1">
                <a:hlinkClick r:id="rId2"/>
              </a:rPr>
              <a:t>isch&amp;source</a:t>
            </a:r>
            <a:r>
              <a:rPr lang="cs-CZ" sz="1400" dirty="0">
                <a:hlinkClick r:id="rId2"/>
              </a:rPr>
              <a:t>=</a:t>
            </a:r>
            <a:r>
              <a:rPr lang="cs-CZ" sz="1400" dirty="0" err="1">
                <a:hlinkClick r:id="rId2"/>
              </a:rPr>
              <a:t>hp&amp;biw</a:t>
            </a:r>
            <a:r>
              <a:rPr lang="cs-CZ" sz="1400" dirty="0">
                <a:hlinkClick r:id="rId2"/>
              </a:rPr>
              <a:t>=1280&amp;bih=605&amp;q=</a:t>
            </a:r>
            <a:r>
              <a:rPr lang="cs-CZ" sz="1400" dirty="0" err="1">
                <a:hlinkClick r:id="rId2"/>
              </a:rPr>
              <a:t>hitler&amp;oq</a:t>
            </a:r>
            <a:r>
              <a:rPr lang="cs-CZ" sz="1400" dirty="0">
                <a:hlinkClick r:id="rId2"/>
              </a:rPr>
              <a:t>=</a:t>
            </a:r>
            <a:r>
              <a:rPr lang="cs-CZ" sz="1400" dirty="0" err="1">
                <a:hlinkClick r:id="rId2"/>
              </a:rPr>
              <a:t>hitl&amp;gs_l</a:t>
            </a:r>
            <a:r>
              <a:rPr lang="cs-CZ" sz="1400" dirty="0">
                <a:hlinkClick r:id="rId2"/>
              </a:rPr>
              <a:t>=img.1.0.0l10.4021.5432.0.9196.4.4.0.0.0.0.145.488.1j3.4.0....0...1ac.1.28.img..0.4.486.3z-CBClQKXM#facrc=_&amp;</a:t>
            </a:r>
            <a:r>
              <a:rPr lang="cs-CZ" sz="1400" dirty="0" err="1">
                <a:hlinkClick r:id="rId2"/>
              </a:rPr>
              <a:t>imgdii</a:t>
            </a:r>
            <a:r>
              <a:rPr lang="cs-CZ" sz="1400" dirty="0">
                <a:hlinkClick r:id="rId2"/>
              </a:rPr>
              <a:t>=_&amp;</a:t>
            </a:r>
            <a:r>
              <a:rPr lang="cs-CZ" sz="1400" dirty="0" err="1">
                <a:hlinkClick r:id="rId2"/>
              </a:rPr>
              <a:t>imgrc</a:t>
            </a:r>
            <a:r>
              <a:rPr lang="cs-CZ" sz="1400" dirty="0">
                <a:hlinkClick r:id="rId2"/>
              </a:rPr>
              <a:t>=IB7SgD894NEscM%3A%3BJgucYk-YfTeJxM%3Bhttp%253A%252F%252Fahitler.greyfalcon.us%252Fpictures%252FHitler1a.jpg%3Bhttp%253A%252F%252Fahitler.greyfalcon.us%252Fside.html%3B980%3B1190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019814310"/>
      </p:ext>
    </p:extLst>
  </p:cSld>
  <p:clrMapOvr>
    <a:masterClrMapping/>
  </p:clrMapOvr>
</p:sld>
</file>

<file path=ppt/theme/theme1.xml><?xml version="1.0" encoding="utf-8"?>
<a:theme xmlns:a="http://schemas.openxmlformats.org/drawingml/2006/main" name="Macro">
  <a:themeElements>
    <a:clrScheme name="Macro">
      <a:dk1>
        <a:sysClr val="windowText" lastClr="000000"/>
      </a:dk1>
      <a:lt1>
        <a:sysClr val="window" lastClr="FFFFFF"/>
      </a:lt1>
      <a:dk2>
        <a:srgbClr val="3F3F4D"/>
      </a:dk2>
      <a:lt2>
        <a:srgbClr val="DDDDDD"/>
      </a:lt2>
      <a:accent1>
        <a:srgbClr val="A51009"/>
      </a:accent1>
      <a:accent2>
        <a:srgbClr val="DE7014"/>
      </a:accent2>
      <a:accent3>
        <a:srgbClr val="704836"/>
      </a:accent3>
      <a:accent4>
        <a:srgbClr val="F2B431"/>
      </a:accent4>
      <a:accent5>
        <a:srgbClr val="7F221D"/>
      </a:accent5>
      <a:accent6>
        <a:srgbClr val="CDAC77"/>
      </a:accent6>
      <a:hlink>
        <a:srgbClr val="F5B123"/>
      </a:hlink>
      <a:folHlink>
        <a:srgbClr val="E19B0B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Makro</Template>
  <TotalTime>132</TotalTime>
  <Words>312</Words>
  <Application>Microsoft Office PowerPoint</Application>
  <PresentationFormat>Předvádění na obrazovce (4:3)</PresentationFormat>
  <Paragraphs>70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Macro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405; 10.12.2012</cp:keywords>
  <cp:lastModifiedBy>teacher</cp:lastModifiedBy>
  <cp:revision>13</cp:revision>
  <dcterms:created xsi:type="dcterms:W3CDTF">2013-03-18T17:11:11Z</dcterms:created>
  <dcterms:modified xsi:type="dcterms:W3CDTF">2013-10-17T13:21:48Z</dcterms:modified>
</cp:coreProperties>
</file>