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7" r:id="rId3"/>
    <p:sldId id="268" r:id="rId4"/>
    <p:sldId id="269" r:id="rId5"/>
    <p:sldId id="270" r:id="rId6"/>
    <p:sldId id="271" r:id="rId7"/>
    <p:sldId id="273" r:id="rId8"/>
    <p:sldId id="272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5707217-A433-42BE-9145-9EC3A08F38F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0F0C7D-EE17-447A-8165-F9258F165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0A85-B50C-48E8-BA6C-3C9AF3EAE955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7CF17-B725-4354-B1A3-E9267246F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56B93C-E010-4E60-8FDF-3E44FE7799C3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27F55F6-9ABB-4051-97E6-48F3FC45B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FBA3C-62FB-4A37-BED5-B19022CF3FAF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B3A99-6D0A-4654-8874-FC79C022B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185F2-183C-4344-9CBE-59C894436A44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5BE34-6622-4B53-9F5D-DFAE53DD9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37B74-0861-4876-BBF2-CDE2FF7601A4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10E41-E3AE-4A36-A852-782BEB33A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3D5CD6-3C72-4BA1-976C-CBCD45B8D3D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366DC8-A16E-4EF7-9929-0930A58BE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109D6-4497-41C2-9A81-B9E4C2B7AE0B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96A9E-883B-4EA7-89C7-BB86752D2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806920-8122-4118-80BA-F2A9D3CC7E8D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E71EA3-08AC-4DEB-9109-8DB39BD91D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EC4D9-76C4-4701-B81F-B5BF2395FE61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D2AAE-0D42-428B-8998-504FE64C3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4214B-9550-4998-AA70-1BF6144A9596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A7F80-B180-4809-BC27-A77C1E4F4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2A8FFFA-B70E-4FC0-9FDC-9A7866AA8F07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8E45E8D-BDE3-4AE6-847F-B63F057A8C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png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13" Type="http://schemas.openxmlformats.org/officeDocument/2006/relationships/image" Target="../media/image39.png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12" Type="http://schemas.openxmlformats.org/officeDocument/2006/relationships/image" Target="../media/image38.wmf"/><Relationship Id="rId17" Type="http://schemas.openxmlformats.org/officeDocument/2006/relationships/image" Target="../media/image43.wmf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5" Type="http://schemas.openxmlformats.org/officeDocument/2006/relationships/image" Target="../media/image4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Relationship Id="rId14" Type="http://schemas.openxmlformats.org/officeDocument/2006/relationships/image" Target="../media/image4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image" Target="../media/image40.jpeg"/><Relationship Id="rId3" Type="http://schemas.openxmlformats.org/officeDocument/2006/relationships/image" Target="../media/image29.wmf"/><Relationship Id="rId7" Type="http://schemas.openxmlformats.org/officeDocument/2006/relationships/image" Target="../media/image34.wmf"/><Relationship Id="rId12" Type="http://schemas.openxmlformats.org/officeDocument/2006/relationships/image" Target="../media/image39.png"/><Relationship Id="rId17" Type="http://schemas.openxmlformats.org/officeDocument/2006/relationships/image" Target="../media/image32.wmf"/><Relationship Id="rId2" Type="http://schemas.openxmlformats.org/officeDocument/2006/relationships/image" Target="../media/image28.wmf"/><Relationship Id="rId16" Type="http://schemas.openxmlformats.org/officeDocument/2006/relationships/image" Target="../media/image4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11" Type="http://schemas.openxmlformats.org/officeDocument/2006/relationships/image" Target="../media/image38.wmf"/><Relationship Id="rId5" Type="http://schemas.openxmlformats.org/officeDocument/2006/relationships/image" Target="../media/image31.wmf"/><Relationship Id="rId15" Type="http://schemas.openxmlformats.org/officeDocument/2006/relationships/image" Target="../media/image42.wmf"/><Relationship Id="rId10" Type="http://schemas.openxmlformats.org/officeDocument/2006/relationships/image" Target="../media/image37.wmf"/><Relationship Id="rId4" Type="http://schemas.openxmlformats.org/officeDocument/2006/relationships/image" Target="../media/image30.wmf"/><Relationship Id="rId9" Type="http://schemas.openxmlformats.org/officeDocument/2006/relationships/image" Target="../media/image36.wmf"/><Relationship Id="rId14" Type="http://schemas.openxmlformats.org/officeDocument/2006/relationships/image" Target="../media/image4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3" Type="http://schemas.openxmlformats.org/officeDocument/2006/relationships/image" Target="../media/image45.wmf"/><Relationship Id="rId7" Type="http://schemas.openxmlformats.org/officeDocument/2006/relationships/image" Target="../media/image49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14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7213" y="182563"/>
            <a:ext cx="5741987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00113" y="1598613"/>
          <a:ext cx="7527925" cy="499903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218361"/>
                <a:gridCol w="5310619"/>
              </a:tblGrid>
              <a:tr h="14712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6671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209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VY_12_INOVACE_407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1. ročník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Prvouka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Šárka  Prokšová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Hygiena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61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Dodržování zásad správné hygieny, péče o lidské tělo Prezentace žáky seznamuje se zubní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hygienou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běžnými problémy a správným životním stylem.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5. 2. 2013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30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12. 2. 2013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60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04150" y="5949950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Users\teacher\AppData\Local\Microsoft\Windows\Temporary Internet Files\Content.IE5\7PBRPO7X\MC9003474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96075" y="4071938"/>
            <a:ext cx="1830388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C:\Users\teacher\AppData\Local\Microsoft\Windows\Temporary Internet Files\Content.IE5\WQXP0PH0\MC9003448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8850" y="1190625"/>
            <a:ext cx="1325563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C:\Users\teacher\AppData\Local\Microsoft\Windows\Temporary Internet Files\Content.IE5\VY543N4H\MC90023303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36688" y="4406900"/>
            <a:ext cx="1514475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2" descr="C:\Users\teacher\AppData\Local\Microsoft\Windows\Temporary Internet Files\Content.IE5\JRSM172F\MC900015947[1].wmf"/>
          <p:cNvPicPr>
            <a:picLocks noGrp="1" noChangeAspect="1" noChangeArrowheads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>
          <a:xfrm>
            <a:off x="252413" y="277813"/>
            <a:ext cx="1892300" cy="1511300"/>
          </a:xfrm>
        </p:spPr>
      </p:pic>
      <p:pic>
        <p:nvPicPr>
          <p:cNvPr id="14341" name="Picture 2" descr="C:\Users\teacher\AppData\Local\Microsoft\Windows\Temporary Internet Files\Content.IE5\WQXP0PH0\MC90043242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3" y="2538413"/>
            <a:ext cx="9366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3" descr="C:\Users\teacher\AppData\Local\Microsoft\Windows\Temporary Internet Files\Content.IE5\VY543N4H\MC900441807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3" y="3178175"/>
            <a:ext cx="1371600" cy="108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3" name="TextovéPole 3"/>
          <p:cNvSpPr txBox="1">
            <a:spLocks noChangeArrowheads="1"/>
          </p:cNvSpPr>
          <p:nvPr/>
        </p:nvSpPr>
        <p:spPr bwMode="auto">
          <a:xfrm>
            <a:off x="2411413" y="2636838"/>
            <a:ext cx="185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sp>
        <p:nvSpPr>
          <p:cNvPr id="14344" name="TextovéPole 1"/>
          <p:cNvSpPr txBox="1">
            <a:spLocks noChangeArrowheads="1"/>
          </p:cNvSpPr>
          <p:nvPr/>
        </p:nvSpPr>
        <p:spPr bwMode="auto">
          <a:xfrm>
            <a:off x="2124075" y="1033463"/>
            <a:ext cx="55895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Pro zářivý úsměv si musíš čistit zuby.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Kartáček s pastou zubům prospívá.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Pij mléko a jez ovoce a zeleninu.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Sladkosti škodí zubům.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V puse je spousta bacilů.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Když mlsáš, může se ti vytvořit kaz.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Nemocný zub bolí.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Od bolesti ti pomůže zubař.</a:t>
            </a:r>
          </a:p>
          <a:p>
            <a:endParaRPr lang="cs-CZ" sz="2800">
              <a:latin typeface="Times New Roman" pitchFamily="18" charset="0"/>
              <a:cs typeface="Times New Roman" pitchFamily="18" charset="0"/>
            </a:endParaRPr>
          </a:p>
          <a:p>
            <a:endParaRPr lang="cs-CZ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45" name="TextovéPole 2"/>
          <p:cNvSpPr txBox="1">
            <a:spLocks noChangeArrowheads="1"/>
          </p:cNvSpPr>
          <p:nvPr/>
        </p:nvSpPr>
        <p:spPr bwMode="auto">
          <a:xfrm>
            <a:off x="968375" y="3462338"/>
            <a:ext cx="217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 descr="C:\Users\teacher\AppData\Local\Microsoft\Windows\Temporary Internet Files\Content.IE5\GPLBT1IQ\MP90032104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233863"/>
            <a:ext cx="26082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C:\Users\teacher\AppData\Local\Microsoft\Windows\Temporary Internet Files\Content.IE5\7PBRPO7X\MP90033724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4264025"/>
            <a:ext cx="2381250" cy="220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9" descr="C:\Users\teacher\AppData\Local\Microsoft\Windows\Temporary Internet Files\Content.IE5\EYJKLHWV\MP90033723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232275"/>
            <a:ext cx="2592388" cy="226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0" descr="C:\Users\teacher\AppData\Local\Microsoft\Windows\Temporary Internet Files\Content.IE5\GPLBT1IQ\MP90042441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2525" y="84138"/>
            <a:ext cx="1296988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2" descr="C:\Users\teacher\AppData\Local\Microsoft\Windows\Temporary Internet Files\Content.IE5\7PBRPO7X\MC9002331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51638" y="1973263"/>
            <a:ext cx="1706562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4213" y="765175"/>
            <a:ext cx="5616575" cy="35385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Která nemoc je u lidí nejčastější?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CHŘIPKA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ZUBNÍ   KAZ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ANGÍNA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Pomocníci k ochraně zubů 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teacher\AppData\Local\Microsoft\Windows\Temporary Internet Files\Content.IE5\VY543N4H\MC900278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341438"/>
            <a:ext cx="3168650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827088" y="836613"/>
            <a:ext cx="203835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Zub se skládá :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827088" y="2205038"/>
            <a:ext cx="176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SKLOVINA</a:t>
            </a:r>
          </a:p>
        </p:txBody>
      </p:sp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827088" y="3429000"/>
            <a:ext cx="1793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ZUBOVINA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971550" y="4581525"/>
            <a:ext cx="2271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ZUBNÍ    DŘEŇ</a:t>
            </a:r>
          </a:p>
        </p:txBody>
      </p:sp>
      <p:sp>
        <p:nvSpPr>
          <p:cNvPr id="16390" name="TextovéPole 7"/>
          <p:cNvSpPr txBox="1">
            <a:spLocks noChangeArrowheads="1"/>
          </p:cNvSpPr>
          <p:nvPr/>
        </p:nvSpPr>
        <p:spPr bwMode="auto">
          <a:xfrm>
            <a:off x="6011863" y="1989138"/>
            <a:ext cx="1727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KORUNKA</a:t>
            </a:r>
          </a:p>
        </p:txBody>
      </p:sp>
      <p:sp>
        <p:nvSpPr>
          <p:cNvPr id="16391" name="TextovéPole 9"/>
          <p:cNvSpPr txBox="1">
            <a:spLocks noChangeArrowheads="1"/>
          </p:cNvSpPr>
          <p:nvPr/>
        </p:nvSpPr>
        <p:spPr bwMode="auto">
          <a:xfrm>
            <a:off x="6156325" y="3213100"/>
            <a:ext cx="1228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KRČEK</a:t>
            </a:r>
          </a:p>
        </p:txBody>
      </p:sp>
      <p:sp>
        <p:nvSpPr>
          <p:cNvPr id="16392" name="TextovéPole 10"/>
          <p:cNvSpPr txBox="1">
            <a:spLocks noChangeArrowheads="1"/>
          </p:cNvSpPr>
          <p:nvPr/>
        </p:nvSpPr>
        <p:spPr bwMode="auto">
          <a:xfrm>
            <a:off x="6156325" y="4581525"/>
            <a:ext cx="1246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KOŘEN</a:t>
            </a:r>
          </a:p>
        </p:txBody>
      </p:sp>
      <p:cxnSp>
        <p:nvCxnSpPr>
          <p:cNvPr id="13" name="Přímá spojnice se šipkou 12"/>
          <p:cNvCxnSpPr>
            <a:stCxn id="16387" idx="3"/>
          </p:cNvCxnSpPr>
          <p:nvPr/>
        </p:nvCxnSpPr>
        <p:spPr>
          <a:xfrm flipV="1">
            <a:off x="2587625" y="2435225"/>
            <a:ext cx="27781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411413" y="3429000"/>
            <a:ext cx="647700" cy="230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6389" idx="3"/>
          </p:cNvCxnSpPr>
          <p:nvPr/>
        </p:nvCxnSpPr>
        <p:spPr>
          <a:xfrm flipV="1">
            <a:off x="3243263" y="4292600"/>
            <a:ext cx="0" cy="5191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6390" idx="1"/>
          </p:cNvCxnSpPr>
          <p:nvPr/>
        </p:nvCxnSpPr>
        <p:spPr>
          <a:xfrm flipH="1" flipV="1">
            <a:off x="5580063" y="1989138"/>
            <a:ext cx="431800" cy="230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6391" idx="1"/>
          </p:cNvCxnSpPr>
          <p:nvPr/>
        </p:nvCxnSpPr>
        <p:spPr>
          <a:xfrm flipH="1" flipV="1">
            <a:off x="5580063" y="3213100"/>
            <a:ext cx="576262" cy="230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6392" idx="1"/>
          </p:cNvCxnSpPr>
          <p:nvPr/>
        </p:nvCxnSpPr>
        <p:spPr>
          <a:xfrm flipH="1" flipV="1">
            <a:off x="5159375" y="4243388"/>
            <a:ext cx="996950" cy="568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Users\teacher\AppData\Local\Microsoft\Windows\Temporary Internet Files\Content.IE5\TITHI4I3\MC900088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97400" y="4821238"/>
            <a:ext cx="2009775" cy="199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4" descr="C:\Users\teacher\AppData\Local\Microsoft\Windows\Temporary Internet Files\Content.IE5\WQXP0PH0\MC9002504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2400" y="0"/>
            <a:ext cx="1371600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7" descr="C:\Users\teacher\AppData\Local\Microsoft\Windows\Temporary Internet Files\Content.IE5\7PBRPO7X\MC9003559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05175" y="4843463"/>
            <a:ext cx="1406525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1" descr="C:\Users\teacher\AppData\Local\Microsoft\Windows\Temporary Internet Files\Content.IE5\TITHI4I3\MC900441805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3863" y="1655763"/>
            <a:ext cx="1927225" cy="209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3" descr="C:\Users\teacher\AppData\Local\Microsoft\Windows\Temporary Internet Files\Content.IE5\GPLBT1IQ\MC90034014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8438" y="3557588"/>
            <a:ext cx="1827212" cy="129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4" descr="C:\Users\teacher\AppData\Local\Microsoft\Windows\Temporary Internet Files\Content.IE5\JRSM172F\MC90041264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88175" y="1814513"/>
            <a:ext cx="1576388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6" descr="C:\Users\teacher\AppData\Local\Microsoft\Windows\Temporary Internet Files\Content.IE5\JRSM172F\MP900407313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89725" y="5019675"/>
            <a:ext cx="2165350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7" descr="C:\Users\teacher\AppData\Local\Microsoft\Windows\Temporary Internet Files\Content.IE5\TITHI4I3\MC90028036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2425" y="3500438"/>
            <a:ext cx="11303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8" descr="C:\Users\teacher\AppData\Local\Microsoft\Windows\Temporary Internet Files\Content.IE5\YYX2MRDN\MC90035238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01888" y="3500438"/>
            <a:ext cx="904875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9" descr="C:\Users\teacher\AppData\Local\Microsoft\Windows\Temporary Internet Files\Content.IE5\TITHI4I3\MC900200609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97738" y="3359150"/>
            <a:ext cx="1827212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20" descr="C:\Users\teacher\AppData\Local\Microsoft\Windows\Temporary Internet Files\Content.IE5\VY543N4H\MC900350047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52425" y="5019675"/>
            <a:ext cx="1727200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0" name="TextovéPole 2"/>
          <p:cNvSpPr txBox="1">
            <a:spLocks noChangeArrowheads="1"/>
          </p:cNvSpPr>
          <p:nvPr/>
        </p:nvSpPr>
        <p:spPr bwMode="auto">
          <a:xfrm>
            <a:off x="539750" y="404813"/>
            <a:ext cx="4964113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Jak často si čistíš zuby?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Jakou vodou se ráno umýváš?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Potřebuješ mít u sebe kapesník?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Kdy potřebuješ hřeben?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Kdy si umýváš ruce?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Stačí se sprchovat 1x týdně?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Nehty si stříháš nebo koušeš?</a:t>
            </a:r>
          </a:p>
        </p:txBody>
      </p:sp>
      <p:pic>
        <p:nvPicPr>
          <p:cNvPr id="17421" name="Picture 2" descr="C:\Users\teacher\AppData\Local\Microsoft\Windows\Temporary Internet Files\Content.IE5\WQXP0PH0\MC900428061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105400" y="49213"/>
            <a:ext cx="1866900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teacher\AppData\Local\Microsoft\Windows\Temporary Internet Files\Content.IE5\WQXP0PH0\MC9002865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34250" y="3557588"/>
            <a:ext cx="1809750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3" descr="C:\Users\teacher\AppData\Local\Microsoft\Windows\Temporary Internet Files\Content.IE5\VY543N4H\MC9003601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735513"/>
            <a:ext cx="1795463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5" descr="C:\Users\teacher\AppData\Local\Microsoft\Windows\Temporary Internet Files\Content.IE5\GPLBT1IQ\MC90036018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638" y="2828925"/>
            <a:ext cx="1787525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6" descr="C:\Users\teacher\AppData\Local\Microsoft\Windows\Temporary Internet Files\Content.IE5\JRSM172F\MC90036209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65975" y="-25400"/>
            <a:ext cx="1836738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7" descr="C:\Users\teacher\AppData\Local\Microsoft\Windows\Temporary Internet Files\Content.IE5\7PBRPO7X\MC90023949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794301">
            <a:off x="3192463" y="5581650"/>
            <a:ext cx="112395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9" descr="C:\Users\teacher\AppData\Local\Microsoft\Windows\Temporary Internet Files\Content.IE5\TITHI4I3\MC90036010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18363" y="1825625"/>
            <a:ext cx="1784350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0" descr="C:\Users\teacher\AppData\Local\Microsoft\Windows\Temporary Internet Files\Content.IE5\WQXP0PH0\MC900360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02338" y="5060950"/>
            <a:ext cx="1670050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1" descr="C:\Users\teacher\AppData\Local\Microsoft\Windows\Temporary Internet Files\Content.IE5\TITHI4I3\MC900320778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95463" y="4238625"/>
            <a:ext cx="1684337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13" descr="C:\Users\teacher\AppData\Local\Microsoft\Windows\Temporary Internet Files\Content.IE5\GPLBT1IQ\MC90011345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 flipH="1">
            <a:off x="7878763" y="5292725"/>
            <a:ext cx="1314450" cy="161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4" descr="C:\Users\teacher\AppData\Local\Microsoft\Windows\Temporary Internet Files\Content.IE5\YYX2MRDN\MC900057013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137150" y="201613"/>
            <a:ext cx="17399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6" descr="C:\Users\teacher\AppData\Local\Microsoft\Windows\Temporary Internet Files\Content.IE5\7PBRPO7X\MC900232952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608513" y="5018088"/>
            <a:ext cx="1393825" cy="160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2" descr="C:\Users\teacher\AppData\Local\Microsoft\Windows\Temporary Internet Files\Content.IE5\WQXP0PH0\MC900440670[1]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259138" y="2030413"/>
            <a:ext cx="2265362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5" name="TextovéPole 1"/>
          <p:cNvSpPr txBox="1">
            <a:spLocks noChangeArrowheads="1"/>
          </p:cNvSpPr>
          <p:nvPr/>
        </p:nvSpPr>
        <p:spPr bwMode="auto">
          <a:xfrm>
            <a:off x="468313" y="549275"/>
            <a:ext cx="3155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Vyber oblečení na léto</a:t>
            </a:r>
          </a:p>
        </p:txBody>
      </p:sp>
      <p:pic>
        <p:nvPicPr>
          <p:cNvPr id="18446" name="Picture 4" descr="C:\Users\teacher\AppData\Local\Microsoft\Windows\Temporary Internet Files\Content.IE5\WQXP0PH0\MP900405358[1]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58775" y="1009650"/>
            <a:ext cx="16859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5" descr="C:\Users\teacher\AppData\Local\Microsoft\Windows\Temporary Internet Files\Content.IE5\TITHI4I3\MC900113332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184775" y="3630613"/>
            <a:ext cx="1465263" cy="134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6" descr="C:\Users\teacher\AppData\Local\Microsoft\Windows\Temporary Internet Files\Content.IE5\VY543N4H\MC900083703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3398838" y="46038"/>
            <a:ext cx="1785937" cy="181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Picture 7" descr="C:\Users\teacher\AppData\Local\Microsoft\Windows\Temporary Internet Files\Content.IE5\TITHI4I3\MC900113360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730375" y="1738313"/>
            <a:ext cx="15128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3"/>
          <p:cNvSpPr txBox="1">
            <a:spLocks noChangeArrowheads="1"/>
          </p:cNvSpPr>
          <p:nvPr/>
        </p:nvSpPr>
        <p:spPr bwMode="auto">
          <a:xfrm>
            <a:off x="900113" y="908050"/>
            <a:ext cx="184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C:\Users\teacher\AppData\Local\Microsoft\Windows\Temporary Internet Files\Content.IE5\WQXP0PH0\MC9002865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34250" y="3557588"/>
            <a:ext cx="1809750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C:\Users\teacher\AppData\Local\Microsoft\Windows\Temporary Internet Files\Content.IE5\VY543N4H\MC9003601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735513"/>
            <a:ext cx="1795463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Users\teacher\AppData\Local\Microsoft\Windows\Temporary Internet Files\Content.IE5\GPLBT1IQ\MC90036018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638" y="2828925"/>
            <a:ext cx="1787525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C:\Users\teacher\AppData\Local\Microsoft\Windows\Temporary Internet Files\Content.IE5\JRSM172F\MC90036209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65975" y="-25400"/>
            <a:ext cx="1836738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9" descr="C:\Users\teacher\AppData\Local\Microsoft\Windows\Temporary Internet Files\Content.IE5\TITHI4I3\MC90036010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8363" y="1825625"/>
            <a:ext cx="1784350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0" descr="C:\Users\teacher\AppData\Local\Microsoft\Windows\Temporary Internet Files\Content.IE5\WQXP0PH0\MC90036016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02338" y="5060950"/>
            <a:ext cx="1670050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1" descr="C:\Users\teacher\AppData\Local\Microsoft\Windows\Temporary Internet Files\Content.IE5\TITHI4I3\MC9003207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795463" y="4238625"/>
            <a:ext cx="1684337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13" descr="C:\Users\teacher\AppData\Local\Microsoft\Windows\Temporary Internet Files\Content.IE5\GPLBT1IQ\MC90011345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flipH="1">
            <a:off x="7878763" y="5292725"/>
            <a:ext cx="1314450" cy="161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14" descr="C:\Users\teacher\AppData\Local\Microsoft\Windows\Temporary Internet Files\Content.IE5\YYX2MRDN\MC90005701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137150" y="201613"/>
            <a:ext cx="17399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16" descr="C:\Users\teacher\AppData\Local\Microsoft\Windows\Temporary Internet Files\Content.IE5\7PBRPO7X\MC900232952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608513" y="5018088"/>
            <a:ext cx="1393825" cy="160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2" descr="C:\Users\teacher\AppData\Local\Microsoft\Windows\Temporary Internet Files\Content.IE5\WQXP0PH0\MC900440670[1]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259138" y="2030413"/>
            <a:ext cx="2265362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9" name="TextovéPole 15"/>
          <p:cNvSpPr txBox="1">
            <a:spLocks noChangeArrowheads="1"/>
          </p:cNvSpPr>
          <p:nvPr/>
        </p:nvSpPr>
        <p:spPr bwMode="auto">
          <a:xfrm>
            <a:off x="468313" y="549275"/>
            <a:ext cx="3155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Vyber oblečení na zimu</a:t>
            </a:r>
          </a:p>
        </p:txBody>
      </p:sp>
      <p:pic>
        <p:nvPicPr>
          <p:cNvPr id="19470" name="Picture 4" descr="C:\Users\teacher\AppData\Local\Microsoft\Windows\Temporary Internet Files\Content.IE5\WQXP0PH0\MP900405358[1]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58775" y="1009650"/>
            <a:ext cx="16859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5" descr="C:\Users\teacher\AppData\Local\Microsoft\Windows\Temporary Internet Files\Content.IE5\TITHI4I3\MC900113332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5184775" y="3630613"/>
            <a:ext cx="1465263" cy="134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6" descr="C:\Users\teacher\AppData\Local\Microsoft\Windows\Temporary Internet Files\Content.IE5\VY543N4H\MC900083703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3624263" y="46038"/>
            <a:ext cx="1560512" cy="181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7" descr="C:\Users\teacher\AppData\Local\Microsoft\Windows\Temporary Internet Files\Content.IE5\TITHI4I3\MC900113360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730375" y="1738313"/>
            <a:ext cx="15128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7" descr="C:\Users\teacher\AppData\Local\Microsoft\Windows\Temporary Internet Files\Content.IE5\7PBRPO7X\MC900239497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 rot="794301">
            <a:off x="3182938" y="5281613"/>
            <a:ext cx="1123950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3" descr="C:\Users\teacher\AppData\Local\Microsoft\Windows\Temporary Internet Files\Content.IE5\GPLBT1IQ\MC900215247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651500" y="455613"/>
            <a:ext cx="2911475" cy="1746250"/>
          </a:xfrm>
        </p:spPr>
      </p:pic>
      <p:pic>
        <p:nvPicPr>
          <p:cNvPr id="20482" name="Picture 4" descr="C:\Users\teacher\AppData\Local\Microsoft\Windows\Temporary Internet Files\Content.IE5\WQXP0PH0\MC9000903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5513" y="4938713"/>
            <a:ext cx="1651000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5" descr="C:\Users\teacher\AppData\Local\Microsoft\Windows\Temporary Internet Files\Content.IE5\7PBRPO7X\MC9003243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275" y="3419475"/>
            <a:ext cx="200025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C:\Users\teacher\AppData\Local\Microsoft\Windows\Temporary Internet Files\Content.IE5\EYJKLHWV\MC90023524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41525" y="5291138"/>
            <a:ext cx="179228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7" descr="C:\Users\teacher\AppData\Local\Microsoft\Windows\Temporary Internet Files\Content.IE5\TITHI4I3\MC90021564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2533650"/>
            <a:ext cx="1849437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8" descr="C:\Users\teacher\AppData\Local\Microsoft\Windows\Temporary Internet Files\Content.IE5\YYX2MRDN\MC9004238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119063"/>
            <a:ext cx="188277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2041525" y="2349500"/>
            <a:ext cx="4546600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Co je nemoc a co je úraz?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Které nemoci jsi prodělal?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Jaký jsi měl úraz? 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Kdo tě ošetří?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Co k tomu bude potřebovat?</a:t>
            </a:r>
          </a:p>
        </p:txBody>
      </p:sp>
      <p:pic>
        <p:nvPicPr>
          <p:cNvPr id="20488" name="Picture 2" descr="C:\Users\teacher\AppData\Local\Microsoft\Windows\Temporary Internet Files\Content.IE5\WQXP0PH0\MC90033415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21013" y="133350"/>
            <a:ext cx="1604962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3"/>
          <p:cNvSpPr txBox="1">
            <a:spLocks noChangeArrowheads="1"/>
          </p:cNvSpPr>
          <p:nvPr/>
        </p:nvSpPr>
        <p:spPr bwMode="auto">
          <a:xfrm>
            <a:off x="755650" y="836613"/>
            <a:ext cx="564356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Použity obrázky Microsoft Word 2010 –  klipart</a:t>
            </a:r>
            <a:r>
              <a:rPr lang="cs-CZ"/>
              <a:t>:</a:t>
            </a:r>
          </a:p>
          <a:p>
            <a:r>
              <a:rPr lang="cs-CZ"/>
              <a:t>www.office.microsoft.com</a:t>
            </a:r>
          </a:p>
          <a:p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307</TotalTime>
  <Words>221</Words>
  <Application>Microsoft Office PowerPoint</Application>
  <PresentationFormat>On-screen Show (4:3)</PresentationFormat>
  <Paragraphs>70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19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407,  12.2.2013</cp:keywords>
  <cp:lastModifiedBy>DUM</cp:lastModifiedBy>
  <cp:revision>33</cp:revision>
  <dcterms:created xsi:type="dcterms:W3CDTF">2013-02-23T15:11:46Z</dcterms:created>
  <dcterms:modified xsi:type="dcterms:W3CDTF">2014-09-01T14:07:59Z</dcterms:modified>
</cp:coreProperties>
</file>