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8" y="10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679EF-26FD-4AEE-9B4A-4458960DF429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2435A-49D1-4196-84C6-31C4E17843F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679EF-26FD-4AEE-9B4A-4458960DF429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2435A-49D1-4196-84C6-31C4E17843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679EF-26FD-4AEE-9B4A-4458960DF429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E52435A-49D1-4196-84C6-31C4E17843F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679EF-26FD-4AEE-9B4A-4458960DF429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2435A-49D1-4196-84C6-31C4E17843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679EF-26FD-4AEE-9B4A-4458960DF429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2435A-49D1-4196-84C6-31C4E17843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679EF-26FD-4AEE-9B4A-4458960DF429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2435A-49D1-4196-84C6-31C4E17843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679EF-26FD-4AEE-9B4A-4458960DF429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2435A-49D1-4196-84C6-31C4E17843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679EF-26FD-4AEE-9B4A-4458960DF429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2435A-49D1-4196-84C6-31C4E17843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679EF-26FD-4AEE-9B4A-4458960DF429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2435A-49D1-4196-84C6-31C4E17843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679EF-26FD-4AEE-9B4A-4458960DF429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2435A-49D1-4196-84C6-31C4E17843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679EF-26FD-4AEE-9B4A-4458960DF429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2435A-49D1-4196-84C6-31C4E17843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AA679EF-26FD-4AEE-9B4A-4458960DF429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E52435A-49D1-4196-84C6-31C4E17843F6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m/search?hl=cs&amp;site=imghp&amp;tbm=isch&amp;sourc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977777"/>
              </p:ext>
            </p:extLst>
          </p:nvPr>
        </p:nvGraphicFramePr>
        <p:xfrm>
          <a:off x="674083" y="1581730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Člověk a </a:t>
                      </a:r>
                      <a:r>
                        <a:rPr lang="cs-CZ" sz="1400" smtClean="0">
                          <a:latin typeface="Calibri" pitchFamily="34" charset="0"/>
                          <a:cs typeface="Calibri" pitchFamily="34" charset="0"/>
                        </a:rPr>
                        <a:t>jeho svět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VY_12_INOVACE_413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5. ročník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Vlastivěda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Calibri" pitchFamily="34" charset="0"/>
                          <a:cs typeface="Calibri" pitchFamily="34" charset="0"/>
                        </a:rPr>
                        <a:t>Doplňovačky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Mgr. Šárka Prokšová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Od totality k demokracii 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Doplňovačky ( vytvořeny autorkou ) slouží k opakování probraného učiva</a:t>
                      </a:r>
                    </a:p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  tajenka je tématem učiva nového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. 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19.1.2013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23.1.2013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 descr="logo průhledné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6891" y="5823752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Obrázek 5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63817"/>
            <a:ext cx="5741670" cy="139573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46077448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0283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2000" dirty="0" smtClean="0"/>
              <a:t>Po 1969 nastává období pronásledování občanů, kteří nesouhlasili s okupací</a:t>
            </a:r>
            <a:br>
              <a:rPr lang="cs-CZ" sz="2000" dirty="0" smtClean="0"/>
            </a:br>
            <a:r>
              <a:rPr lang="cs-CZ" sz="2000" dirty="0" smtClean="0"/>
              <a:t>______________________________________________________________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62" y="1343025"/>
            <a:ext cx="8982075" cy="4171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77371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79" y="1628800"/>
            <a:ext cx="8891220" cy="4178205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467544" y="332656"/>
            <a:ext cx="79928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 1969 nastává období pronásledování občanů, kteří nesouhlasili s okupací</a:t>
            </a:r>
            <a:br>
              <a:rPr lang="cs-CZ" dirty="0" smtClean="0"/>
            </a:br>
            <a:r>
              <a:rPr lang="cs-CZ" dirty="0" smtClean="0"/>
              <a:t>______________________________________________________________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85338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60304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Alexandra Dubčeka nahradil na jaře 1969 v čele KSČ</a:t>
            </a:r>
          </a:p>
          <a:p>
            <a:r>
              <a:rPr lang="cs-CZ" dirty="0"/>
              <a:t>……………………………………………………………………………………..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511" y="1411035"/>
            <a:ext cx="9036229" cy="4896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491765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980728"/>
            <a:ext cx="53783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Alexandra Dubčeka nahradil na jaře 1969 v čele KSČ</a:t>
            </a:r>
          </a:p>
          <a:p>
            <a:r>
              <a:rPr lang="cs-CZ" dirty="0" smtClean="0"/>
              <a:t>……………………………………………………………………………………..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" y="1772816"/>
            <a:ext cx="9168996" cy="4629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90705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61094" y="4077072"/>
            <a:ext cx="2016224" cy="24488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92280" y="4058394"/>
            <a:ext cx="1759172" cy="24488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332656"/>
            <a:ext cx="84403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 průběhu  šedesátých  let  hovoříme  o   </a:t>
            </a:r>
            <a:r>
              <a:rPr lang="cs-CZ" dirty="0" smtClean="0">
                <a:solidFill>
                  <a:srgbClr val="FF0000"/>
                </a:solidFill>
              </a:rPr>
              <a:t>SOCIALISMU   S   LIDSKOU   TVÁŘÍ </a:t>
            </a:r>
            <a:r>
              <a:rPr lang="cs-CZ" dirty="0" smtClean="0"/>
              <a:t>.</a:t>
            </a:r>
          </a:p>
          <a:p>
            <a:r>
              <a:rPr lang="cs-CZ" dirty="0" smtClean="0"/>
              <a:t>Život  v  Československu  se  začal  zlepšovat.  Tato  doba  je  označována  jako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____________________________</a:t>
            </a:r>
          </a:p>
          <a:p>
            <a:r>
              <a:rPr lang="cs-CZ" dirty="0" smtClean="0"/>
              <a:t>Byla zrušena cenzura                               </a:t>
            </a:r>
          </a:p>
          <a:p>
            <a:r>
              <a:rPr lang="cs-CZ" dirty="0" smtClean="0"/>
              <a:t>                   Mohlo se volně vycestovat do zahraničí</a:t>
            </a:r>
          </a:p>
          <a:p>
            <a:r>
              <a:rPr lang="cs-CZ" dirty="0" smtClean="0"/>
              <a:t>                                     Byla obnovena činnost v dříve zakázaných spolcích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Rozvoj zaznamenala kultura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15816" y="1052736"/>
            <a:ext cx="26420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PRAŽSKÉ   JARO   1968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1094" y="3068960"/>
            <a:ext cx="80079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 startAt="21"/>
            </a:pPr>
            <a:r>
              <a:rPr lang="cs-CZ" dirty="0" smtClean="0"/>
              <a:t>srpen  1968   Československo bylo okupováno  Sovětským  svazem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Obnovena totalitní vláda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Nastává období </a:t>
            </a:r>
            <a:r>
              <a:rPr lang="cs-CZ" dirty="0" smtClean="0">
                <a:solidFill>
                  <a:srgbClr val="FF0000"/>
                </a:solidFill>
              </a:rPr>
              <a:t>NORMALIZACE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75856" y="4293096"/>
            <a:ext cx="27895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ALEXANDER   DUBČEK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91880" y="6093296"/>
            <a:ext cx="21643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GUSTAV   HUSÁK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0" name="Přímá spojnice se šipkou 9"/>
          <p:cNvCxnSpPr>
            <a:stCxn id="7" idx="2"/>
          </p:cNvCxnSpPr>
          <p:nvPr/>
        </p:nvCxnSpPr>
        <p:spPr>
          <a:xfrm flipH="1">
            <a:off x="2277318" y="4662428"/>
            <a:ext cx="2393311" cy="2787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8" idx="0"/>
          </p:cNvCxnSpPr>
          <p:nvPr/>
        </p:nvCxnSpPr>
        <p:spPr>
          <a:xfrm flipV="1">
            <a:off x="4574068" y="5445224"/>
            <a:ext cx="2518212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411201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548680"/>
            <a:ext cx="7752443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hlinkClick r:id="rId2"/>
              </a:rPr>
              <a:t>https://www.google.com/search?hl=cs&amp;site=imghp&amp;tbm=isch&amp;source</a:t>
            </a:r>
            <a:r>
              <a:rPr lang="cs-CZ" dirty="0" smtClean="0"/>
              <a:t>=</a:t>
            </a:r>
          </a:p>
          <a:p>
            <a:r>
              <a:rPr lang="cs-CZ" dirty="0" err="1" smtClean="0"/>
              <a:t>hp&amp;biw</a:t>
            </a:r>
            <a:r>
              <a:rPr lang="cs-CZ" dirty="0" smtClean="0"/>
              <a:t>=1008&amp;bih=577&amp;q=</a:t>
            </a:r>
            <a:r>
              <a:rPr lang="cs-CZ" dirty="0" err="1" smtClean="0"/>
              <a:t>dubček&amp;oq</a:t>
            </a:r>
            <a:r>
              <a:rPr lang="cs-CZ" dirty="0" smtClean="0"/>
              <a:t>=</a:t>
            </a:r>
            <a:r>
              <a:rPr lang="cs-CZ" dirty="0" err="1" smtClean="0"/>
              <a:t>dubček&amp;gs_l</a:t>
            </a:r>
            <a:r>
              <a:rPr lang="cs-CZ" dirty="0" smtClean="0"/>
              <a:t>=img.1.0.0l3j0i24l7.</a:t>
            </a:r>
          </a:p>
          <a:p>
            <a:r>
              <a:rPr lang="cs-CZ" dirty="0" smtClean="0"/>
              <a:t>2413.4620.0.1094</a:t>
            </a:r>
          </a:p>
          <a:p>
            <a:r>
              <a:rPr lang="cs-CZ" dirty="0"/>
              <a:t>ttps://www.google.com/search?hl=cs&amp;site=imghp&amp;tbm=isch&amp;source</a:t>
            </a:r>
            <a:r>
              <a:rPr lang="cs-CZ" dirty="0" smtClean="0"/>
              <a:t>=</a:t>
            </a:r>
          </a:p>
          <a:p>
            <a:r>
              <a:rPr lang="cs-CZ" dirty="0" err="1" smtClean="0"/>
              <a:t>hp&amp;biw</a:t>
            </a:r>
            <a:r>
              <a:rPr lang="cs-CZ" dirty="0" smtClean="0"/>
              <a:t>=1008&amp;bih=577&amp;q=</a:t>
            </a:r>
            <a:r>
              <a:rPr lang="cs-CZ" dirty="0" err="1" smtClean="0"/>
              <a:t>gustav+husák&amp;oq</a:t>
            </a:r>
            <a:r>
              <a:rPr lang="cs-CZ" dirty="0" smtClean="0"/>
              <a:t>=</a:t>
            </a:r>
            <a:r>
              <a:rPr lang="cs-CZ" dirty="0" err="1" smtClean="0"/>
              <a:t>Gustav&amp;gs_l</a:t>
            </a:r>
            <a:r>
              <a:rPr lang="cs-CZ" dirty="0" smtClean="0"/>
              <a:t>=</a:t>
            </a:r>
          </a:p>
          <a:p>
            <a:r>
              <a:rPr lang="cs-CZ" dirty="0" smtClean="0"/>
              <a:t>img.1.2.0l6j0i10j0l3.2556.5978.0.9152.6.6.0.0.0.0.100.555.5j1.6.0</a:t>
            </a:r>
            <a:r>
              <a:rPr lang="cs-CZ" dirty="0"/>
              <a:t>....0...1ac.1.30</a:t>
            </a:r>
            <a:r>
              <a:rPr lang="cs-CZ" dirty="0" smtClean="0"/>
              <a:t>.</a:t>
            </a:r>
          </a:p>
          <a:p>
            <a:r>
              <a:rPr lang="cs-CZ" dirty="0" smtClean="0"/>
              <a:t>img</a:t>
            </a:r>
            <a:r>
              <a:rPr lang="cs-CZ" dirty="0"/>
              <a:t>..0.6.555.hqGrchpLBF</a:t>
            </a:r>
          </a:p>
        </p:txBody>
      </p:sp>
    </p:spTree>
    <p:extLst>
      <p:ext uri="{BB962C8B-B14F-4D97-AF65-F5344CB8AC3E}">
        <p14:creationId xmlns:p14="http://schemas.microsoft.com/office/powerpoint/2010/main" val="416552194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118</TotalTime>
  <Words>234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Vrchol</vt:lpstr>
      <vt:lpstr>Prezentace aplikace PowerPoint</vt:lpstr>
      <vt:lpstr>Po 1969 nastává období pronásledování občanů, kteří nesouhlasili s okupací ______________________________________________________________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teacher</dc:creator>
  <cp:keywords>413; 23.1.2013</cp:keywords>
  <cp:lastModifiedBy>teacher</cp:lastModifiedBy>
  <cp:revision>13</cp:revision>
  <dcterms:created xsi:type="dcterms:W3CDTF">2013-03-19T15:54:31Z</dcterms:created>
  <dcterms:modified xsi:type="dcterms:W3CDTF">2013-10-30T13:38:08Z</dcterms:modified>
</cp:coreProperties>
</file>