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65" r:id="rId5"/>
    <p:sldId id="263" r:id="rId6"/>
    <p:sldId id="261" r:id="rId7"/>
    <p:sldId id="266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368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B5E03-DFA4-48DB-873E-D88B5C5D047D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6597B-ADDB-460C-AB62-558F7C5B8C11}" type="slidenum">
              <a:rPr lang="cs-CZ" smtClean="0"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B5E03-DFA4-48DB-873E-D88B5C5D047D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6597B-ADDB-460C-AB62-558F7C5B8C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B5E03-DFA4-48DB-873E-D88B5C5D047D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F476597B-ADDB-460C-AB62-558F7C5B8C1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B5E03-DFA4-48DB-873E-D88B5C5D047D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6597B-ADDB-460C-AB62-558F7C5B8C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B5E03-DFA4-48DB-873E-D88B5C5D047D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6597B-ADDB-460C-AB62-558F7C5B8C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B5E03-DFA4-48DB-873E-D88B5C5D047D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6597B-ADDB-460C-AB62-558F7C5B8C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B5E03-DFA4-48DB-873E-D88B5C5D047D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6597B-ADDB-460C-AB62-558F7C5B8C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B5E03-DFA4-48DB-873E-D88B5C5D047D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6597B-ADDB-460C-AB62-558F7C5B8C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B5E03-DFA4-48DB-873E-D88B5C5D047D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6597B-ADDB-460C-AB62-558F7C5B8C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B5E03-DFA4-48DB-873E-D88B5C5D047D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6597B-ADDB-460C-AB62-558F7C5B8C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AB5E03-DFA4-48DB-873E-D88B5C5D047D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6597B-ADDB-460C-AB62-558F7C5B8C1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A2AB5E03-DFA4-48DB-873E-D88B5C5D047D}" type="datetimeFigureOut">
              <a:rPr lang="cs-CZ" smtClean="0"/>
              <a:t>17.10.2013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F476597B-ADDB-460C-AB62-558F7C5B8C11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thumb/2/29/Central_Europe_location_map.svg/400px-Central_Europe_location_map.svg.pn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5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ázek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7408" y="181868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8283397"/>
              </p:ext>
            </p:extLst>
          </p:nvPr>
        </p:nvGraphicFramePr>
        <p:xfrm>
          <a:off x="531264" y="1707426"/>
          <a:ext cx="8064896" cy="491945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Člověk</a:t>
                      </a:r>
                      <a:r>
                        <a:rPr lang="cs-CZ" sz="1400" baseline="0" dirty="0" smtClean="0">
                          <a:latin typeface="+mn-lt"/>
                        </a:rPr>
                        <a:t> a jeho svět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VY_12_INOVACE_419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5. ročník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Vlastivěda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Doplňovačky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+mn-lt"/>
                        </a:rPr>
                        <a:t>Mgr. Šárka  Prokšová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+mn-lt"/>
                        </a:rPr>
                        <a:t>Slovensko, Polsko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Doplňovačky ( vytvořeny autorkou ) slouží k opakování probraného učiva</a:t>
                      </a:r>
                    </a:p>
                    <a:p>
                      <a:r>
                        <a:rPr lang="cs-CZ" sz="1400" smtClean="0">
                          <a:latin typeface="Calibri" pitchFamily="34" charset="0"/>
                          <a:cs typeface="Calibri" pitchFamily="34" charset="0"/>
                        </a:rPr>
                        <a:t>a  tajenka je tématem učiva nového</a:t>
                      </a:r>
                      <a:r>
                        <a:rPr lang="cs-CZ" sz="1400" baseline="0" smtClean="0">
                          <a:latin typeface="Calibri" pitchFamily="34" charset="0"/>
                          <a:cs typeface="Calibri" pitchFamily="34" charset="0"/>
                        </a:rPr>
                        <a:t>. </a:t>
                      </a:r>
                      <a:endParaRPr lang="cs-CZ" sz="1400" smtClean="0"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endParaRPr lang="cs-CZ" sz="1400" dirty="0" smtClean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14.3. 2013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19.6.2013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4072" y="5949448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1362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84784"/>
            <a:ext cx="8882478" cy="4320480"/>
          </a:xfrm>
        </p:spPr>
      </p:pic>
    </p:spTree>
    <p:extLst>
      <p:ext uri="{BB962C8B-B14F-4D97-AF65-F5344CB8AC3E}">
        <p14:creationId xmlns:p14="http://schemas.microsoft.com/office/powerpoint/2010/main" val="1115162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1" y="1196752"/>
            <a:ext cx="8960137" cy="4392488"/>
          </a:xfrm>
        </p:spPr>
      </p:pic>
    </p:spTree>
    <p:extLst>
      <p:ext uri="{BB962C8B-B14F-4D97-AF65-F5344CB8AC3E}">
        <p14:creationId xmlns:p14="http://schemas.microsoft.com/office/powerpoint/2010/main" val="13355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76672"/>
            <a:ext cx="7632848" cy="5904655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83568" y="404664"/>
            <a:ext cx="48221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Vyhledej na mapě zemi nalezenou v tajence </a:t>
            </a:r>
            <a:r>
              <a:rPr lang="cs-CZ" dirty="0" smtClean="0"/>
              <a:t>: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1043608" y="6381327"/>
            <a:ext cx="37016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>
                <a:solidFill>
                  <a:srgbClr val="FF0000"/>
                </a:solidFill>
              </a:rPr>
              <a:t>Urči sousední státy nalezené země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3065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58" y="1556792"/>
            <a:ext cx="8974842" cy="3168352"/>
          </a:xfrm>
        </p:spPr>
      </p:pic>
    </p:spTree>
    <p:extLst>
      <p:ext uri="{BB962C8B-B14F-4D97-AF65-F5344CB8AC3E}">
        <p14:creationId xmlns:p14="http://schemas.microsoft.com/office/powerpoint/2010/main" val="2240066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5" y="1844824"/>
            <a:ext cx="9193653" cy="2952328"/>
          </a:xfrm>
        </p:spPr>
      </p:pic>
    </p:spTree>
    <p:extLst>
      <p:ext uri="{BB962C8B-B14F-4D97-AF65-F5344CB8AC3E}">
        <p14:creationId xmlns:p14="http://schemas.microsoft.com/office/powerpoint/2010/main" val="851970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76672"/>
            <a:ext cx="7632848" cy="5904655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83568" y="404664"/>
            <a:ext cx="48221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Vyhledej na mapě zemi nalezenou v tajence </a:t>
            </a:r>
            <a:r>
              <a:rPr lang="cs-CZ" dirty="0" smtClean="0"/>
              <a:t>: 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827584" y="6381327"/>
            <a:ext cx="3817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Urči sousední státy nalezené země :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920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548680"/>
            <a:ext cx="8568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 smtClean="0">
                <a:hlinkClick r:id="rId2"/>
              </a:rPr>
              <a:t>http://upload.wikimedia.org/wikipedia/commons/thumb/2/29/Central_Europe_location_map.svg/400px-Central_Europe_location_map.svg.png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527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52</TotalTime>
  <Words>131</Words>
  <Application>Microsoft Office PowerPoint</Application>
  <PresentationFormat>Předvádění na obrazovce (4:3)</PresentationFormat>
  <Paragraphs>34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Vrchol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teacher</dc:creator>
  <cp:keywords>419; 19.6.2013</cp:keywords>
  <cp:lastModifiedBy>teacher</cp:lastModifiedBy>
  <cp:revision>11</cp:revision>
  <dcterms:created xsi:type="dcterms:W3CDTF">2013-03-14T15:54:37Z</dcterms:created>
  <dcterms:modified xsi:type="dcterms:W3CDTF">2013-10-17T14:26:21Z</dcterms:modified>
</cp:coreProperties>
</file>