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69F607-4CF6-4D6C-A411-1BE10C5737CB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A0FCBF1-065B-433B-904E-8155CC1503A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2/29/Central_Europe_location_map.svg/400px-Central_Europe_location_map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560438"/>
              </p:ext>
            </p:extLst>
          </p:nvPr>
        </p:nvGraphicFramePr>
        <p:xfrm>
          <a:off x="618946" y="1707426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</a:t>
                      </a:r>
                      <a:r>
                        <a:rPr lang="cs-CZ" sz="1400" baseline="0" dirty="0" smtClean="0">
                          <a:latin typeface="+mn-lt"/>
                        </a:rPr>
                        <a:t> a 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VY_12_INOVACE_420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+mn-lt"/>
                        </a:rPr>
                        <a:t>Sousední státy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14.3. 2013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440495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712"/>
            <a:ext cx="9153837" cy="4536504"/>
          </a:xfrm>
        </p:spPr>
      </p:pic>
    </p:spTree>
    <p:extLst>
      <p:ext uri="{BB962C8B-B14F-4D97-AF65-F5344CB8AC3E}">
        <p14:creationId xmlns:p14="http://schemas.microsoft.com/office/powerpoint/2010/main" val="180805573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0" y="908720"/>
            <a:ext cx="8917813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1926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632848" cy="59046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116632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Vyhledej na mapě sousední země a pojmenuj je :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79068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54868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2"/>
              </a:rPr>
              <a:t>http://upload.wikimedia.org/wikipedia/commons/thumb/2/29/Central_Europe_location_map.svg/400px-Central_Europe_location_map.svg.png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413863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94</TotalTime>
  <Words>112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420; 13.5.2013</cp:keywords>
  <cp:lastModifiedBy>teacher</cp:lastModifiedBy>
  <cp:revision>10</cp:revision>
  <dcterms:created xsi:type="dcterms:W3CDTF">2013-03-14T16:38:55Z</dcterms:created>
  <dcterms:modified xsi:type="dcterms:W3CDTF">2013-10-17T14:28:04Z</dcterms:modified>
</cp:coreProperties>
</file>