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7" r:id="rId2"/>
    <p:sldId id="258" r:id="rId3"/>
    <p:sldId id="283" r:id="rId4"/>
    <p:sldId id="284" r:id="rId5"/>
    <p:sldId id="268" r:id="rId6"/>
    <p:sldId id="269" r:id="rId7"/>
    <p:sldId id="270" r:id="rId8"/>
    <p:sldId id="271" r:id="rId9"/>
    <p:sldId id="272" r:id="rId10"/>
    <p:sldId id="277" r:id="rId11"/>
    <p:sldId id="273" r:id="rId12"/>
    <p:sldId id="274" r:id="rId13"/>
    <p:sldId id="278" r:id="rId14"/>
    <p:sldId id="275" r:id="rId15"/>
    <p:sldId id="280" r:id="rId16"/>
    <p:sldId id="279" r:id="rId17"/>
    <p:sldId id="276" r:id="rId18"/>
    <p:sldId id="281" r:id="rId19"/>
    <p:sldId id="282" r:id="rId20"/>
    <p:sldId id="285" r:id="rId21"/>
    <p:sldId id="288" r:id="rId22"/>
    <p:sldId id="289" r:id="rId23"/>
    <p:sldId id="29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56936C-1C86-4F02-8804-896AC686DEC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91A92E-E595-4491-8B65-06B9861AC88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332656"/>
            <a:ext cx="7772400" cy="1470025"/>
          </a:xfrm>
        </p:spPr>
        <p:txBody>
          <a:bodyPr/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VY_32_INOVACE_06-53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190850"/>
              </p:ext>
            </p:extLst>
          </p:nvPr>
        </p:nvGraphicFramePr>
        <p:xfrm>
          <a:off x="1444982" y="1988840"/>
          <a:ext cx="6208395" cy="256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</a:t>
                      </a:r>
                      <a:r>
                        <a:rPr lang="cs-CZ" sz="1400" kern="50" baseline="0" dirty="0" smtClean="0">
                          <a:effectLst/>
                        </a:rPr>
                        <a:t>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Ptáci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15.5.2011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– </a:t>
                      </a:r>
                      <a:r>
                        <a:rPr lang="cs-CZ" sz="1400" kern="50" dirty="0" smtClean="0">
                          <a:effectLst/>
                        </a:rPr>
                        <a:t>Ptáci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7984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Povrch těla je pokryt </a:t>
            </a:r>
            <a:r>
              <a:rPr lang="cs-CZ" sz="2800" dirty="0"/>
              <a:t>peřím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Mají křídla.</a:t>
            </a:r>
          </a:p>
          <a:p>
            <a:r>
              <a:rPr lang="cs-CZ" sz="2800" dirty="0" smtClean="0"/>
              <a:t>Patří mezi obratlovce.</a:t>
            </a:r>
          </a:p>
          <a:p>
            <a:r>
              <a:rPr lang="cs-CZ" sz="2800" dirty="0" smtClean="0"/>
              <a:t>Mají duté kosti.</a:t>
            </a:r>
          </a:p>
          <a:p>
            <a:r>
              <a:rPr lang="cs-CZ" sz="2800" dirty="0" smtClean="0"/>
              <a:t>Jsou teplokrevní.</a:t>
            </a:r>
          </a:p>
          <a:p>
            <a:r>
              <a:rPr lang="cs-CZ" sz="2800" dirty="0" smtClean="0"/>
              <a:t>Mají plíce a vzdušné vaky.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7730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Samec se snaží okouzlit samičku (např. nafukuje barevný vak na krku, nosí samičce potravu, tančí, zpívá, předvádí barevné peří nebo nabízí postavené hnízdo).</a:t>
            </a:r>
          </a:p>
          <a:p>
            <a:r>
              <a:rPr lang="cs-CZ" sz="2800" dirty="0" smtClean="0"/>
              <a:t>Snášejí vejce do hnízda.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357475"/>
            <a:ext cx="2662403" cy="197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98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STĚHOVÁNÍ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Někteří ptáci odlétají na podzim na jih a na jaře se opět vracejí.</a:t>
            </a:r>
          </a:p>
          <a:p>
            <a:r>
              <a:rPr lang="cs-CZ" dirty="0" smtClean="0"/>
              <a:t>V zimě je u nás nedostatek potravy a neuživili by se.</a:t>
            </a:r>
          </a:p>
          <a:p>
            <a:r>
              <a:rPr lang="cs-CZ" dirty="0" smtClean="0"/>
              <a:t>Ptáci, kteří odlétají: husa, lyska, holub, konipas,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drozd, slavík, špaček, zvonohlík, čáp, volavka,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racek, dudek, vlaštovka,…</a:t>
            </a:r>
          </a:p>
        </p:txBody>
      </p:sp>
    </p:spTree>
    <p:extLst>
      <p:ext uri="{BB962C8B-B14F-4D97-AF65-F5344CB8AC3E}">
        <p14:creationId xmlns:p14="http://schemas.microsoft.com/office/powerpoint/2010/main" val="383290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Běžci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Plavci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Letci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5307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Mají zakrnělá křídla, ale dobře vyvinuté nohy.</a:t>
            </a:r>
          </a:p>
          <a:p>
            <a:r>
              <a:rPr lang="cs-CZ" sz="2800" dirty="0" smtClean="0"/>
              <a:t>Živí se semeny a hmyzem.</a:t>
            </a:r>
          </a:p>
          <a:p>
            <a:r>
              <a:rPr lang="cs-CZ" sz="2800" dirty="0" smtClean="0"/>
              <a:t>Samice snášejí vejce do dolíku.</a:t>
            </a:r>
          </a:p>
          <a:p>
            <a:r>
              <a:rPr lang="cs-CZ" sz="2800" dirty="0" smtClean="0"/>
              <a:t>O hnízdo a o mláďata se stará většinou samec.</a:t>
            </a:r>
          </a:p>
          <a:p>
            <a:r>
              <a:rPr lang="cs-CZ" sz="2800" dirty="0" smtClean="0"/>
              <a:t>Př.: pštros africký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149152"/>
            <a:ext cx="1875294" cy="2501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50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89120"/>
          </a:xfrm>
        </p:spPr>
        <p:txBody>
          <a:bodyPr/>
          <a:lstStyle/>
          <a:p>
            <a:r>
              <a:rPr lang="cs-CZ" dirty="0" smtClean="0"/>
              <a:t>Jsou přizpůsobení k životu ve vodě.</a:t>
            </a:r>
          </a:p>
          <a:p>
            <a:r>
              <a:rPr lang="cs-CZ" dirty="0" smtClean="0"/>
              <a:t>Nelétají.</a:t>
            </a:r>
          </a:p>
          <a:p>
            <a:r>
              <a:rPr lang="cs-CZ" dirty="0" smtClean="0"/>
              <a:t>Mají krátké a husté peří, které vypadá jako srst.</a:t>
            </a:r>
          </a:p>
          <a:p>
            <a:r>
              <a:rPr lang="cs-CZ" dirty="0" smtClean="0"/>
              <a:t>Žijí v Antarktidě.</a:t>
            </a:r>
          </a:p>
          <a:p>
            <a:r>
              <a:rPr lang="cs-CZ" dirty="0" smtClean="0"/>
              <a:t>Živí se rybami.</a:t>
            </a:r>
          </a:p>
          <a:p>
            <a:r>
              <a:rPr lang="cs-CZ" dirty="0" smtClean="0"/>
              <a:t>Př.: tučňák císařský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8003" y="609431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Tučňák </a:t>
            </a:r>
            <a:r>
              <a:rPr lang="cs-CZ" dirty="0"/>
              <a:t>H</a:t>
            </a:r>
            <a:r>
              <a:rPr lang="cs-CZ" dirty="0" smtClean="0"/>
              <a:t>umboldtův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718756"/>
            <a:ext cx="1604772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17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velmi početní.</a:t>
            </a:r>
          </a:p>
          <a:p>
            <a:r>
              <a:rPr lang="cs-CZ" dirty="0" smtClean="0"/>
              <a:t>Dělíme je do řádů: např. pěvci,</a:t>
            </a:r>
            <a:r>
              <a:rPr lang="cs-CZ" dirty="0"/>
              <a:t> dravci,</a:t>
            </a:r>
            <a:r>
              <a:rPr lang="cs-CZ" dirty="0" smtClean="0"/>
              <a:t> vrubozobí, </a:t>
            </a:r>
            <a:r>
              <a:rPr lang="cs-CZ" dirty="0"/>
              <a:t>hrabaví</a:t>
            </a:r>
            <a:r>
              <a:rPr lang="cs-CZ" dirty="0" smtClean="0"/>
              <a:t>, </a:t>
            </a:r>
            <a:r>
              <a:rPr lang="cs-CZ" dirty="0"/>
              <a:t>brodiví</a:t>
            </a:r>
            <a:r>
              <a:rPr lang="cs-CZ" dirty="0" smtClean="0"/>
              <a:t>, </a:t>
            </a:r>
            <a:r>
              <a:rPr lang="cs-CZ" dirty="0"/>
              <a:t>sovy</a:t>
            </a:r>
            <a:r>
              <a:rPr lang="cs-CZ" dirty="0" smtClean="0"/>
              <a:t>, šplhavci, kukačky, potápěči, měkkozobí, papoušci,…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87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u nás nejpočetnější.</a:t>
            </a:r>
          </a:p>
          <a:p>
            <a:r>
              <a:rPr lang="cs-CZ" dirty="0" smtClean="0"/>
              <a:t>Živí se semeny, bobulemi a hmyzem.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212976"/>
            <a:ext cx="3081536" cy="19721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212976"/>
            <a:ext cx="3002625" cy="20042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59632" y="54452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Skřivan polní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64630" y="547946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Vlaštovka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170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1290" y="3789040"/>
            <a:ext cx="2752213" cy="21468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177" y="3789040"/>
            <a:ext cx="3002743" cy="20944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736" y="921055"/>
            <a:ext cx="2880320" cy="214790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62780" y="306896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Vrabec domácí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5288" y="306896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Kos černý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68448" y="589526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Sýkora koňadra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0712" y="5941228"/>
            <a:ext cx="1653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Konipas bílý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480" y="921055"/>
            <a:ext cx="2477831" cy="2117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18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ostrý zahnutý zobák a dlouhé drápy.</a:t>
            </a:r>
          </a:p>
          <a:p>
            <a:r>
              <a:rPr lang="cs-CZ" dirty="0" smtClean="0"/>
              <a:t>Loví menší savce, ptáky a hmyz.</a:t>
            </a:r>
          </a:p>
          <a:p>
            <a:r>
              <a:rPr lang="cs-CZ" dirty="0" smtClean="0"/>
              <a:t>Mají vynikající zrak.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3573016"/>
            <a:ext cx="3144011" cy="23580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573016"/>
            <a:ext cx="3208173" cy="23580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643504" y="59497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594970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Orel skalní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7061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Vrubozobí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Plavou i létají.</a:t>
            </a:r>
          </a:p>
          <a:p>
            <a:r>
              <a:rPr lang="cs-CZ" dirty="0" smtClean="0"/>
              <a:t>Mají plovací blány.</a:t>
            </a:r>
          </a:p>
          <a:p>
            <a:r>
              <a:rPr lang="cs-CZ" dirty="0" smtClean="0"/>
              <a:t>Okraj zobáku má vroubky.</a:t>
            </a:r>
          </a:p>
          <a:p>
            <a:r>
              <a:rPr lang="cs-CZ" dirty="0" smtClean="0"/>
              <a:t>Zobákem nasávají vodu a přes vroubky ji procezují, červy a larvy vodního hmyzu jim zůstávají na jazyku.</a:t>
            </a:r>
          </a:p>
          <a:p>
            <a:r>
              <a:rPr lang="cs-CZ" dirty="0" smtClean="0"/>
              <a:t>Živí se také rostlinami a rybami.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322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834138"/>
            <a:ext cx="3047504" cy="25753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512" y="836711"/>
            <a:ext cx="3430374" cy="25727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2996" y="3779112"/>
            <a:ext cx="2676872" cy="24335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05608" y="3415125"/>
            <a:ext cx="1454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Labuť velká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3409493"/>
            <a:ext cx="1823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Kachna divoká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03340" y="621263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Husa velká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242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Hrabaví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Létají jen na menší vzdálenosti.</a:t>
            </a:r>
          </a:p>
          <a:p>
            <a:r>
              <a:rPr lang="cs-CZ" dirty="0" smtClean="0"/>
              <a:t>Živí se </a:t>
            </a:r>
            <a:r>
              <a:rPr lang="cs-CZ" dirty="0"/>
              <a:t>červy, </a:t>
            </a:r>
            <a:r>
              <a:rPr lang="cs-CZ" dirty="0" smtClean="0"/>
              <a:t>larvami, semeny, bobulemi.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4" y="3109630"/>
            <a:ext cx="3644077" cy="273305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03648" y="5842687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Koroptev polní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584268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Bažant obecný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109629"/>
            <a:ext cx="3644075" cy="27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322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136" y="936051"/>
            <a:ext cx="3216937" cy="24127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908397"/>
            <a:ext cx="3456384" cy="242811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70315" y="3364093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Kur domácí – slepice a kohout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3336507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Krocan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6363127"/>
            <a:ext cx="1872208" cy="378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Páv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000" y="3875179"/>
            <a:ext cx="3492015" cy="2326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910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Brodiví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vodní ptáci.</a:t>
            </a:r>
          </a:p>
          <a:p>
            <a:r>
              <a:rPr lang="cs-CZ" dirty="0" smtClean="0"/>
              <a:t>Mají dlouhé nohy i krk.</a:t>
            </a:r>
          </a:p>
          <a:p>
            <a:r>
              <a:rPr lang="cs-CZ" dirty="0" smtClean="0"/>
              <a:t>Loví žáby, ryby, plazi, hmyz, hraboše, krtky,…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067" y="3573016"/>
            <a:ext cx="1532433" cy="2289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573016"/>
            <a:ext cx="2960564" cy="22890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2" y="3573016"/>
            <a:ext cx="1773355" cy="22890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39481" y="5862112"/>
            <a:ext cx="1532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Čáp bílý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26427" y="58621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Čáp černý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2479" y="586211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Volavka popelavá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619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noční ptáci.</a:t>
            </a:r>
          </a:p>
          <a:p>
            <a:r>
              <a:rPr lang="cs-CZ" dirty="0" smtClean="0"/>
              <a:t>Mají krátké zavalité tělo.</a:t>
            </a:r>
          </a:p>
          <a:p>
            <a:r>
              <a:rPr lang="cs-CZ" dirty="0" smtClean="0"/>
              <a:t>Díky zvláštnímu peří létají neslyšně.</a:t>
            </a:r>
          </a:p>
          <a:p>
            <a:r>
              <a:rPr lang="cs-CZ" dirty="0" smtClean="0"/>
              <a:t>V době námluv houkají.</a:t>
            </a:r>
          </a:p>
          <a:p>
            <a:r>
              <a:rPr lang="cs-CZ" dirty="0" smtClean="0"/>
              <a:t>Loví převážně myši a hmyz.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51436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034" y="786412"/>
            <a:ext cx="1891814" cy="252241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152" y="799867"/>
            <a:ext cx="1881724" cy="25089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799" y="3887772"/>
            <a:ext cx="2128159" cy="22168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373" y="3861048"/>
            <a:ext cx="2651135" cy="22435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12034" y="3308831"/>
            <a:ext cx="1891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Sova pálená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05813" y="61046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Puštík proužkovaný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52596" y="3308013"/>
            <a:ext cx="2046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Kalous ušatý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02511" y="6104604"/>
            <a:ext cx="1470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Výr velký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661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Šplhavci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26124"/>
            <a:ext cx="7920880" cy="4511796"/>
          </a:xfrm>
        </p:spPr>
        <p:txBody>
          <a:bodyPr>
            <a:normAutofit/>
          </a:bodyPr>
          <a:lstStyle/>
          <a:p>
            <a:r>
              <a:rPr lang="cs-CZ" dirty="0" smtClean="0"/>
              <a:t>Mají dlouhý jazyk, který umí daleko vymrštit.</a:t>
            </a:r>
          </a:p>
          <a:p>
            <a:r>
              <a:rPr lang="cs-CZ" dirty="0" smtClean="0"/>
              <a:t>Mají šplhavé nohy a tuhá ocasní péra.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094532"/>
            <a:ext cx="1512168" cy="25091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068960"/>
            <a:ext cx="3168352" cy="253468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268151" y="560364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Datel černý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603642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Strakapoud velký – samice a samec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1951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POPOV, Dan (překlad). </a:t>
            </a:r>
            <a:r>
              <a:rPr lang="cs-CZ" sz="1800" i="1" dirty="0" smtClean="0"/>
              <a:t>Co </a:t>
            </a:r>
            <a:r>
              <a:rPr lang="cs-CZ" sz="1800" i="1" dirty="0"/>
              <a:t>ještě nevíte o přírodě</a:t>
            </a:r>
            <a:r>
              <a:rPr lang="cs-CZ" sz="1800" dirty="0"/>
              <a:t>. Praha 3 : Svojtka </a:t>
            </a:r>
            <a:r>
              <a:rPr lang="en-US" sz="1800" dirty="0" smtClean="0"/>
              <a:t>&amp; Co.</a:t>
            </a:r>
            <a:r>
              <a:rPr lang="cs-CZ" sz="1800" dirty="0" smtClean="0"/>
              <a:t>, </a:t>
            </a:r>
            <a:r>
              <a:rPr lang="cs-CZ" sz="1800" dirty="0"/>
              <a:t>2004. 160 s. ISBN 80-7352-130-X</a:t>
            </a:r>
            <a:r>
              <a:rPr lang="cs-CZ" sz="1800" dirty="0" smtClean="0"/>
              <a:t>.</a:t>
            </a:r>
          </a:p>
          <a:p>
            <a:r>
              <a:rPr lang="pt-BR" sz="1800" dirty="0"/>
              <a:t>ZPĚVÁK, Jaromír . </a:t>
            </a:r>
            <a:r>
              <a:rPr lang="pt-BR" sz="1800" i="1" dirty="0"/>
              <a:t>Ptáci</a:t>
            </a:r>
            <a:r>
              <a:rPr lang="pt-BR" sz="1800" dirty="0"/>
              <a:t>. Praha : Aventinum, 1994. 80 s</a:t>
            </a:r>
            <a:r>
              <a:rPr lang="pt-BR" sz="1800" dirty="0" smtClean="0"/>
              <a:t>.</a:t>
            </a:r>
            <a:endParaRPr lang="cs-CZ" sz="1800" dirty="0" smtClean="0"/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2011-05-13].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File:Ninho_sabia_REFON.jpg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2011-05-13]. Dostupné z WWW: &lt;http://commons.wikimedia.org/wiki/</a:t>
            </a:r>
            <a:r>
              <a:rPr lang="cs-CZ" sz="1800" dirty="0" err="1"/>
              <a:t>File:Masai_ostrich.jpg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2011-05-13]. Dostupné z WWW: &lt;http://commons.wikimedia.org/wiki/File:Penguin_1.jpg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2011-05-13]. Dostupné z WWW: &lt;http://commons.wikimedia.org/wiki/File:Skylark_2,_Lake_District,_England_-_June_2009.jpg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2011-05-13]. Dostupné z WWW: &lt;http://commons.wikimedia.org/wiki/</a:t>
            </a:r>
            <a:r>
              <a:rPr lang="cs-CZ" sz="1800" dirty="0" err="1"/>
              <a:t>File:Landsvale.jpg</a:t>
            </a:r>
            <a:r>
              <a:rPr lang="cs-CZ" sz="1800" dirty="0"/>
              <a:t>&gt;.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78607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1369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&lt;http://commons.wikimedia.org/wiki/File:House_Sparrow_%28M%29_I_IMG_7881.jpg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File:Common_Blackbird_by_Marco_Hebing.jpg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&lt;http://commons.wikimedia.org/wiki/File:Sykora_konadra1.jpg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File:White-Wagtail.jpg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&lt;http://commons.wikimedia.org/wiki/File:Z%C3%A1chrann%C3%A1_stanice_Vla%C5%A1im_-_k%C3%A1n%C4%9B.jpg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&lt;http://commons.wikimedia.org/wiki/File:Orel_skaln%C3%AD_2.jpg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05-13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&lt;http://commons.wikimedia.org/wiki/File:Labu%C5%A5,_%C5%BDeb%C4%9Bt%C3%ADnsk%C3%BD_rybn%C3%ADk.JPG&gt;.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8972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7848872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2011-05-14].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File:Mallard_Anas_platyrhynchos.jpg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&lt;http://commons.wikimedia.org/wiki/File:Husa_velk%C3%A1.jpg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&lt;http://commons.wikimedia.org/wiki/File:Red-legged_Partridge_%28Alectoris_rufa%29_-_geograph.org.uk_-_475174.jpg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&lt;http://commons.wikimedia.org/wiki/File:Phasianus_colchicus2.jpg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</a:t>
            </a:r>
            <a:r>
              <a:rPr lang="cs-CZ" dirty="0" err="1"/>
              <a:t>File:Slepice_a_kohout.jpg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</a:t>
            </a:r>
            <a:r>
              <a:rPr lang="cs-CZ" dirty="0" err="1"/>
              <a:t>File:Krocan.JPG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&lt;http://commons.wikimedia.org/wiki/File:Pavo_cristatus_-Castellar_Zoo,_Castellar_de_la_Frontera,_Spain-8a.png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&lt;http://commons.wikimedia.org/wiki/File:Stork_%28Palic,_Serbia%29.jpg&gt;.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6315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776864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</a:t>
            </a:r>
            <a:r>
              <a:rPr lang="cs-CZ" dirty="0" err="1"/>
              <a:t>File:Cap_cerny.jpg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&lt;http://commons.wikimedia.org/wiki/File:Ardea_cinerea_1_cutted.png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&lt;http://commons.wikimedia.org/wiki/File:Brno,_Bystrc,_hrad_Veve%C5%99%C3%AD_%2819%29.jpg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&lt;http://commons.wikimedia.org/wiki/File:Kalous_u%C5%A1at%C3%BD_%28zoo_Sv.Kope%C4%8Dek-_czech_republic%29.JPG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&lt;http://commons.wikimedia.org/wiki/File:Strix_varia_DM1.jpg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&lt;http://commons.wikimedia.org/wiki/File:Bubo_bubo_winter_1.jpg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</a:t>
            </a:r>
            <a:r>
              <a:rPr lang="cs-CZ" dirty="0" err="1"/>
              <a:t>File:Pileated-woodpecker-at-suet-log.jpg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2011-05-14]. Dostupné z WWW: &lt;http://commons.wikimedia.org/wiki/</a:t>
            </a:r>
            <a:r>
              <a:rPr lang="cs-CZ" dirty="0" err="1"/>
              <a:t>File:Dendrocopos_major,_female_and_male.jpg</a:t>
            </a:r>
            <a:r>
              <a:rPr lang="cs-CZ" dirty="0"/>
              <a:t>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4441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833</TotalTime>
  <Words>991</Words>
  <Application>Microsoft Office PowerPoint</Application>
  <PresentationFormat>Předvádění na obrazovce (4:3)</PresentationFormat>
  <Paragraphs>154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Tok</vt:lpstr>
      <vt:lpstr>PTÁCI</vt:lpstr>
      <vt:lpstr>STAVBA TĚLA </vt:lpstr>
      <vt:lpstr>ROZMNOŽOVÁNÍ </vt:lpstr>
      <vt:lpstr>STĚHOVÁNÍ PTÁKŮ</vt:lpstr>
      <vt:lpstr>DĚLENÍ PTÁKŮ</vt:lpstr>
      <vt:lpstr>BĚŽCI</vt:lpstr>
      <vt:lpstr>PLAVCI</vt:lpstr>
      <vt:lpstr>LETCI</vt:lpstr>
      <vt:lpstr>Pěvci</vt:lpstr>
      <vt:lpstr>Prezentace aplikace PowerPoint</vt:lpstr>
      <vt:lpstr>Dravci</vt:lpstr>
      <vt:lpstr>Vrubozobí</vt:lpstr>
      <vt:lpstr>Prezentace aplikace PowerPoint</vt:lpstr>
      <vt:lpstr>Hrabaví</vt:lpstr>
      <vt:lpstr>Prezentace aplikace PowerPoint</vt:lpstr>
      <vt:lpstr>Brodiví</vt:lpstr>
      <vt:lpstr>Sovy</vt:lpstr>
      <vt:lpstr>Prezentace aplikace PowerPoint</vt:lpstr>
      <vt:lpstr>Šplhavci</vt:lpstr>
      <vt:lpstr>POUŽITÁ LITERATURA: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Zdeňka Halamová</dc:creator>
  <cp:lastModifiedBy>Učitel</cp:lastModifiedBy>
  <cp:revision>68</cp:revision>
  <dcterms:created xsi:type="dcterms:W3CDTF">2011-05-17T19:07:01Z</dcterms:created>
  <dcterms:modified xsi:type="dcterms:W3CDTF">2012-04-11T20:34:25Z</dcterms:modified>
</cp:coreProperties>
</file>