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6DF9477-6B0E-4730-8789-3A0956C2664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97B0F5F-8AE3-4E84-A041-D350BC9595F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4.pn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d/FarmersCheese_2114.jpg" TargetMode="External"/><Relationship Id="rId2" Type="http://schemas.openxmlformats.org/officeDocument/2006/relationships/hyperlink" Target="http://upload.wikimedia.org/wikipedia/commons/thumb/f/f2/Chocolate.jpg/770px-Chocolat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7/71/Kakaopulv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4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2369372"/>
              </p:ext>
            </p:extLst>
          </p:nvPr>
        </p:nvGraphicFramePr>
        <p:xfrm>
          <a:off x="539552" y="1691774"/>
          <a:ext cx="8064896" cy="474902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3477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VY_12_INOVACE_496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Praktické</a:t>
                      </a:r>
                      <a:r>
                        <a:rPr lang="cs-CZ" sz="1400" baseline="0" dirty="0" smtClean="0"/>
                        <a:t> cvičení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How</a:t>
                      </a:r>
                      <a:r>
                        <a:rPr lang="cs-CZ" sz="1400" baseline="0" dirty="0" smtClean="0"/>
                        <a:t> to make a </a:t>
                      </a:r>
                      <a:r>
                        <a:rPr lang="cs-CZ" sz="1400" baseline="0" dirty="0" err="1" smtClean="0"/>
                        <a:t>pancake</a:t>
                      </a:r>
                      <a:r>
                        <a:rPr lang="cs-CZ" sz="1400" baseline="0" dirty="0" smtClean="0"/>
                        <a:t>?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si prakticky vyzkouší recept</a:t>
                      </a:r>
                      <a:r>
                        <a:rPr lang="cs-CZ" sz="1400" baseline="0" dirty="0" smtClean="0"/>
                        <a:t> na palačinky. Pojmenovávají suroviny, potřebné náčiní, zopakují si slovíčka z lekce </a:t>
                      </a:r>
                      <a:r>
                        <a:rPr lang="cs-CZ" sz="1400" baseline="0" dirty="0" err="1" smtClean="0"/>
                        <a:t>fruit</a:t>
                      </a:r>
                      <a:r>
                        <a:rPr lang="cs-CZ" sz="1400" baseline="0" dirty="0" smtClean="0"/>
                        <a:t> a food.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2.4.2014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781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242" y="3717032"/>
            <a:ext cx="7772400" cy="2592288"/>
          </a:xfrm>
        </p:spPr>
        <p:txBody>
          <a:bodyPr/>
          <a:lstStyle/>
          <a:p>
            <a:r>
              <a:rPr lang="cs-CZ" sz="6000" dirty="0" smtClean="0"/>
              <a:t>HOW TO MAKE A PANCAKE???</a:t>
            </a:r>
            <a:endParaRPr lang="cs-CZ" sz="6000" dirty="0"/>
          </a:p>
        </p:txBody>
      </p:sp>
      <p:pic>
        <p:nvPicPr>
          <p:cNvPr id="2050" name="Picture 2" descr="C:\Users\uživatel\AppData\Local\Microsoft\Windows\Temporary Internet Files\Content.IE5\GDFAXPWF\MP9004024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65"/>
            <a:ext cx="2935188" cy="440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1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19472"/>
            <a:ext cx="8229600" cy="1600200"/>
          </a:xfrm>
        </p:spPr>
        <p:txBody>
          <a:bodyPr/>
          <a:lstStyle/>
          <a:p>
            <a:r>
              <a:rPr lang="cs-CZ" sz="5800" dirty="0" smtClean="0"/>
              <a:t>Co budeme potřebovat?</a:t>
            </a:r>
            <a:endParaRPr lang="cs-CZ" sz="5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36512" y="2708920"/>
            <a:ext cx="316835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150ml </a:t>
            </a:r>
            <a:r>
              <a:rPr lang="cs-CZ" sz="3400" dirty="0" err="1" smtClean="0"/>
              <a:t>of</a:t>
            </a:r>
            <a:r>
              <a:rPr lang="cs-CZ" sz="3400" dirty="0" smtClean="0"/>
              <a:t> MILK</a:t>
            </a:r>
            <a:endParaRPr lang="cs-CZ" sz="3400" dirty="0"/>
          </a:p>
        </p:txBody>
      </p:sp>
      <p:sp>
        <p:nvSpPr>
          <p:cNvPr id="5" name="Obdélník 4"/>
          <p:cNvSpPr/>
          <p:nvPr/>
        </p:nvSpPr>
        <p:spPr>
          <a:xfrm>
            <a:off x="1763688" y="3140968"/>
            <a:ext cx="114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[</a:t>
            </a:r>
            <a:r>
              <a:rPr lang="cs-CZ" sz="2800" dirty="0" err="1"/>
              <a:t>mɪlk</a:t>
            </a:r>
            <a:r>
              <a:rPr lang="cs-CZ" sz="2800" dirty="0"/>
              <a:t>]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833687" y="2708919"/>
            <a:ext cx="158417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1 EGG</a:t>
            </a:r>
            <a:endParaRPr lang="cs-CZ" sz="3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722275"/>
            <a:ext cx="316835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100g </a:t>
            </a:r>
            <a:r>
              <a:rPr lang="cs-CZ" sz="3400" dirty="0" err="1" smtClean="0"/>
              <a:t>of</a:t>
            </a:r>
            <a:r>
              <a:rPr lang="cs-CZ" sz="3400" dirty="0" smtClean="0"/>
              <a:t> </a:t>
            </a:r>
            <a:r>
              <a:rPr lang="cs-CZ" sz="3400" dirty="0" err="1" smtClean="0"/>
              <a:t>plain</a:t>
            </a:r>
            <a:r>
              <a:rPr lang="cs-CZ" sz="3400" dirty="0" smtClean="0"/>
              <a:t> FLOUR </a:t>
            </a:r>
            <a:endParaRPr lang="cs-CZ" sz="3400" dirty="0"/>
          </a:p>
        </p:txBody>
      </p:sp>
      <p:sp>
        <p:nvSpPr>
          <p:cNvPr id="12" name="Obdélník 11"/>
          <p:cNvSpPr/>
          <p:nvPr/>
        </p:nvSpPr>
        <p:spPr>
          <a:xfrm>
            <a:off x="7524328" y="3212976"/>
            <a:ext cx="13211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[</a:t>
            </a:r>
            <a:r>
              <a:rPr lang="cs-CZ" sz="2800" dirty="0"/>
              <a:t>ˈ</a:t>
            </a:r>
            <a:r>
              <a:rPr lang="cs-CZ" sz="2800" dirty="0" err="1"/>
              <a:t>flaʊə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5888" y="5464029"/>
            <a:ext cx="34480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150ml </a:t>
            </a:r>
            <a:r>
              <a:rPr lang="cs-CZ" sz="3400" dirty="0" err="1" smtClean="0"/>
              <a:t>of</a:t>
            </a:r>
            <a:r>
              <a:rPr lang="cs-CZ" sz="3400" dirty="0" smtClean="0"/>
              <a:t> WATER</a:t>
            </a:r>
            <a:endParaRPr lang="cs-CZ" sz="3400" dirty="0"/>
          </a:p>
        </p:txBody>
      </p:sp>
      <p:sp>
        <p:nvSpPr>
          <p:cNvPr id="15" name="Obdélník 14"/>
          <p:cNvSpPr/>
          <p:nvPr/>
        </p:nvSpPr>
        <p:spPr>
          <a:xfrm>
            <a:off x="4145612" y="3068960"/>
            <a:ext cx="7970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[eg]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1985372" y="5949280"/>
            <a:ext cx="13949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[</a:t>
            </a:r>
            <a:r>
              <a:rPr lang="cs-CZ" sz="2800" dirty="0"/>
              <a:t>ˈ</a:t>
            </a:r>
            <a:r>
              <a:rPr lang="cs-CZ" sz="2800" dirty="0" err="1"/>
              <a:t>wɔːtə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27984" y="5458933"/>
            <a:ext cx="3448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1 </a:t>
            </a:r>
            <a:r>
              <a:rPr lang="cs-CZ" sz="3400" dirty="0" err="1" smtClean="0"/>
              <a:t>teaspoon</a:t>
            </a:r>
            <a:r>
              <a:rPr lang="cs-CZ" sz="3400" dirty="0" smtClean="0"/>
              <a:t> </a:t>
            </a:r>
            <a:r>
              <a:rPr lang="cs-CZ" sz="3400" dirty="0" err="1" smtClean="0"/>
              <a:t>of</a:t>
            </a:r>
            <a:r>
              <a:rPr lang="cs-CZ" sz="3400" dirty="0" smtClean="0"/>
              <a:t> </a:t>
            </a:r>
            <a:r>
              <a:rPr lang="cs-CZ" sz="3400" dirty="0" err="1" smtClean="0"/>
              <a:t>olive</a:t>
            </a:r>
            <a:r>
              <a:rPr lang="cs-CZ" sz="3400" dirty="0" smtClean="0"/>
              <a:t> OIL</a:t>
            </a:r>
            <a:endParaRPr lang="cs-CZ" sz="3400" dirty="0"/>
          </a:p>
        </p:txBody>
      </p:sp>
      <p:sp>
        <p:nvSpPr>
          <p:cNvPr id="20" name="Obdélník 19"/>
          <p:cNvSpPr/>
          <p:nvPr/>
        </p:nvSpPr>
        <p:spPr>
          <a:xfrm>
            <a:off x="6376893" y="6002124"/>
            <a:ext cx="7873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[</a:t>
            </a:r>
            <a:r>
              <a:rPr lang="cs-CZ" sz="2800" dirty="0" err="1"/>
              <a:t>ɔɪl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pic>
        <p:nvPicPr>
          <p:cNvPr id="3075" name="Picture 3" descr="C:\Users\uživatel\AppData\Local\Microsoft\Windows\Temporary Internet Files\Content.IE5\GDFAXPWF\MC900278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940" y="962242"/>
            <a:ext cx="15416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79K9DRPH\MC9003121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857" y="1405268"/>
            <a:ext cx="1818742" cy="93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4W5NSHN5\MP9003211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80" y="3905864"/>
            <a:ext cx="1085411" cy="152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2X30LOTJ\MC90044175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610998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2X30LOTJ\MC9004119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390" y="1169252"/>
            <a:ext cx="1905026" cy="180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2X30LOTJ\MC9003254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234" y="3833206"/>
            <a:ext cx="1458468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42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19472"/>
            <a:ext cx="8229600" cy="1600200"/>
          </a:xfrm>
        </p:spPr>
        <p:txBody>
          <a:bodyPr/>
          <a:lstStyle/>
          <a:p>
            <a:r>
              <a:rPr lang="cs-CZ" sz="5800" dirty="0" smtClean="0"/>
              <a:t>Co budeme potřebovat?</a:t>
            </a:r>
            <a:endParaRPr lang="cs-CZ" sz="5800" dirty="0"/>
          </a:p>
        </p:txBody>
      </p:sp>
      <p:sp>
        <p:nvSpPr>
          <p:cNvPr id="5" name="Obdélník 4"/>
          <p:cNvSpPr/>
          <p:nvPr/>
        </p:nvSpPr>
        <p:spPr>
          <a:xfrm>
            <a:off x="1521590" y="3212976"/>
            <a:ext cx="10999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[</a:t>
            </a:r>
            <a:r>
              <a:rPr lang="cs-CZ" sz="2800" dirty="0" err="1"/>
              <a:t>bəʊl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86" y="3212976"/>
            <a:ext cx="316835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BOWL</a:t>
            </a:r>
            <a:endParaRPr lang="cs-CZ" sz="3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11960" y="3173487"/>
            <a:ext cx="316835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PAN</a:t>
            </a:r>
            <a:endParaRPr lang="cs-CZ" sz="3400" dirty="0"/>
          </a:p>
        </p:txBody>
      </p:sp>
      <p:sp>
        <p:nvSpPr>
          <p:cNvPr id="23" name="Obdélník 22"/>
          <p:cNvSpPr/>
          <p:nvPr/>
        </p:nvSpPr>
        <p:spPr>
          <a:xfrm>
            <a:off x="5292080" y="3193812"/>
            <a:ext cx="11224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[</a:t>
            </a:r>
            <a:r>
              <a:rPr lang="cs-CZ" sz="2800" dirty="0" err="1"/>
              <a:t>pæn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84939" y="4552900"/>
            <a:ext cx="316835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COOKER</a:t>
            </a:r>
            <a:endParaRPr lang="cs-CZ" sz="3400" dirty="0"/>
          </a:p>
        </p:txBody>
      </p:sp>
      <p:sp>
        <p:nvSpPr>
          <p:cNvPr id="26" name="Obdélník 25"/>
          <p:cNvSpPr/>
          <p:nvPr/>
        </p:nvSpPr>
        <p:spPr>
          <a:xfrm>
            <a:off x="2843808" y="5202633"/>
            <a:ext cx="13179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[</a:t>
            </a:r>
            <a:r>
              <a:rPr lang="cs-CZ" sz="2800" dirty="0"/>
              <a:t>ˈ</a:t>
            </a:r>
            <a:r>
              <a:rPr lang="cs-CZ" sz="2800" dirty="0" err="1"/>
              <a:t>kʊkə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pic>
        <p:nvPicPr>
          <p:cNvPr id="5122" name="Picture 2" descr="C:\Users\uživatel\AppData\Local\Microsoft\Windows\Temporary Internet Files\Content.IE5\GDFAXPWF\MC9003569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04" y="1268760"/>
            <a:ext cx="1848002" cy="164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2X30LOTJ\MC900287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072640"/>
            <a:ext cx="2520280" cy="171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2X30LOTJ\MC900396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58" y="4087174"/>
            <a:ext cx="2018863" cy="275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29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835496"/>
            <a:ext cx="8229600" cy="1600200"/>
          </a:xfrm>
        </p:spPr>
        <p:txBody>
          <a:bodyPr/>
          <a:lstStyle/>
          <a:p>
            <a:r>
              <a:rPr lang="cs-CZ" sz="5800" dirty="0" smtClean="0"/>
              <a:t>Recept</a:t>
            </a:r>
            <a:endParaRPr lang="cs-CZ" sz="5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57843"/>
            <a:ext cx="903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Put</a:t>
            </a:r>
            <a:r>
              <a:rPr lang="cs-CZ" sz="4800" dirty="0" smtClean="0"/>
              <a:t>            in  a            .  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4365104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Take</a:t>
            </a:r>
            <a:r>
              <a:rPr lang="cs-CZ" sz="4800" dirty="0" smtClean="0"/>
              <a:t> </a:t>
            </a:r>
            <a:r>
              <a:rPr lang="cs-CZ" sz="4800" dirty="0" err="1" smtClean="0"/>
              <a:t>glass</a:t>
            </a:r>
            <a:r>
              <a:rPr lang="cs-CZ" sz="4800" dirty="0" smtClean="0"/>
              <a:t> </a:t>
            </a:r>
            <a:r>
              <a:rPr lang="cs-CZ" sz="4800" dirty="0" err="1" smtClean="0"/>
              <a:t>of</a:t>
            </a:r>
            <a:r>
              <a:rPr lang="cs-CZ" sz="4800" dirty="0" smtClean="0"/>
              <a:t>            , </a:t>
            </a:r>
          </a:p>
          <a:p>
            <a:r>
              <a:rPr lang="cs-CZ" sz="4800" dirty="0" err="1" smtClean="0"/>
              <a:t>glass</a:t>
            </a:r>
            <a:r>
              <a:rPr lang="cs-CZ" sz="4800" dirty="0" smtClean="0"/>
              <a:t> </a:t>
            </a:r>
            <a:r>
              <a:rPr lang="cs-CZ" sz="4800" dirty="0" err="1" smtClean="0"/>
              <a:t>of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9186" y="2072942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Break</a:t>
            </a:r>
            <a:r>
              <a:rPr lang="cs-CZ" sz="4800" dirty="0" smtClean="0"/>
              <a:t>(rozbít) </a:t>
            </a:r>
            <a:r>
              <a:rPr lang="cs-CZ" sz="4800" dirty="0" err="1" smtClean="0"/>
              <a:t>the</a:t>
            </a:r>
            <a:r>
              <a:rPr lang="cs-CZ" sz="4800" dirty="0"/>
              <a:t> </a:t>
            </a:r>
            <a:r>
              <a:rPr lang="cs-CZ" sz="4800" dirty="0" smtClean="0"/>
              <a:t>      </a:t>
            </a:r>
            <a:r>
              <a:rPr lang="cs-CZ" sz="4800" dirty="0" smtClean="0"/>
              <a:t>   </a:t>
            </a:r>
            <a:r>
              <a:rPr lang="cs-CZ" sz="4800" dirty="0" smtClean="0"/>
              <a:t>and </a:t>
            </a:r>
            <a:r>
              <a:rPr lang="cs-CZ" sz="4800" dirty="0" err="1" smtClean="0"/>
              <a:t>put</a:t>
            </a:r>
            <a:endParaRPr lang="cs-CZ" sz="4800" dirty="0" smtClean="0"/>
          </a:p>
          <a:p>
            <a:r>
              <a:rPr lang="cs-CZ" sz="4800" dirty="0" err="1"/>
              <a:t>i</a:t>
            </a:r>
            <a:r>
              <a:rPr lang="cs-CZ" sz="4800" dirty="0" err="1" smtClean="0"/>
              <a:t>t</a:t>
            </a:r>
            <a:r>
              <a:rPr lang="cs-CZ" sz="4800" dirty="0" smtClean="0"/>
              <a:t> in a         .</a:t>
            </a:r>
            <a:endParaRPr lang="cs-CZ" sz="4800" dirty="0"/>
          </a:p>
        </p:txBody>
      </p:sp>
      <p:pic>
        <p:nvPicPr>
          <p:cNvPr id="12" name="Picture 3" descr="C:\Users\uživatel\AppData\Local\Microsoft\Windows\Temporary Internet Files\Content.IE5\GDFAXPWF\MC900278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845" y="5023564"/>
            <a:ext cx="15416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2X30LOTJ\MP9004486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61" y="2261192"/>
            <a:ext cx="1490031" cy="99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GDFAXPWF\MC9003569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827" y="1157843"/>
            <a:ext cx="1356049" cy="120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živatel\AppData\Local\Microsoft\Windows\Temporary Internet Files\Content.IE5\GDFAXPWF\MC9003569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430" y="2946513"/>
            <a:ext cx="977753" cy="86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živatel\AppData\Local\Microsoft\Windows\Temporary Internet Files\Content.IE5\79K9DRPH\MC90044175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622" y="3815896"/>
            <a:ext cx="1641376" cy="16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živatel\AppData\Local\Microsoft\Windows\Temporary Internet Files\Content.IE5\2X30LOTJ\MC9004119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574" y="1024781"/>
            <a:ext cx="1362382" cy="129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78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835496"/>
            <a:ext cx="8229600" cy="1600200"/>
          </a:xfrm>
        </p:spPr>
        <p:txBody>
          <a:bodyPr/>
          <a:lstStyle/>
          <a:p>
            <a:r>
              <a:rPr lang="cs-CZ" sz="5800" dirty="0" smtClean="0"/>
              <a:t>Recept</a:t>
            </a:r>
            <a:endParaRPr lang="cs-CZ" sz="5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57843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And </a:t>
            </a:r>
            <a:r>
              <a:rPr lang="cs-CZ" sz="4800" dirty="0" err="1" smtClean="0"/>
              <a:t>teaspoon</a:t>
            </a:r>
            <a:r>
              <a:rPr lang="cs-CZ" sz="4800" dirty="0" smtClean="0"/>
              <a:t> </a:t>
            </a:r>
            <a:r>
              <a:rPr lang="cs-CZ" sz="4800" dirty="0" err="1" smtClean="0"/>
              <a:t>of</a:t>
            </a:r>
            <a:r>
              <a:rPr lang="cs-CZ" sz="4800" dirty="0" smtClean="0"/>
              <a:t>          and </a:t>
            </a:r>
            <a:r>
              <a:rPr lang="cs-CZ" sz="4800" dirty="0" err="1" smtClean="0"/>
              <a:t>put</a:t>
            </a:r>
            <a:r>
              <a:rPr lang="cs-CZ" sz="4800" dirty="0" smtClean="0"/>
              <a:t> </a:t>
            </a:r>
            <a:r>
              <a:rPr lang="cs-CZ" sz="4800" dirty="0" err="1" smtClean="0"/>
              <a:t>everything</a:t>
            </a:r>
            <a:r>
              <a:rPr lang="cs-CZ" sz="4800" dirty="0" smtClean="0"/>
              <a:t> in </a:t>
            </a:r>
            <a:r>
              <a:rPr lang="cs-CZ" sz="4800" dirty="0" err="1" smtClean="0"/>
              <a:t>the</a:t>
            </a:r>
            <a:r>
              <a:rPr lang="cs-CZ" sz="4800" dirty="0" smtClean="0"/>
              <a:t>         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611291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Mix </a:t>
            </a:r>
            <a:r>
              <a:rPr lang="cs-CZ" sz="4800" dirty="0" err="1" smtClean="0"/>
              <a:t>everything</a:t>
            </a:r>
            <a:r>
              <a:rPr lang="cs-CZ" sz="4800" dirty="0" smtClean="0"/>
              <a:t> in          and </a:t>
            </a:r>
            <a:r>
              <a:rPr lang="cs-CZ" sz="4800" dirty="0" err="1" smtClean="0"/>
              <a:t>put</a:t>
            </a:r>
            <a:r>
              <a:rPr lang="cs-CZ" sz="4800" dirty="0" smtClean="0"/>
              <a:t> </a:t>
            </a:r>
            <a:r>
              <a:rPr lang="cs-CZ" sz="4800" dirty="0" err="1" smtClean="0"/>
              <a:t>it</a:t>
            </a:r>
            <a:r>
              <a:rPr lang="cs-CZ" sz="4800" dirty="0" smtClean="0"/>
              <a:t> on </a:t>
            </a:r>
            <a:r>
              <a:rPr lang="cs-CZ" sz="4800" dirty="0" err="1" smtClean="0"/>
              <a:t>the</a:t>
            </a:r>
            <a:r>
              <a:rPr lang="cs-CZ" sz="4800" dirty="0" smtClean="0"/>
              <a:t> hot           .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94116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 teď zavolej dospělou osobu (paní učitelku), ať ti pomůže se smažením.</a:t>
            </a:r>
            <a:endParaRPr lang="cs-CZ" sz="3600" dirty="0"/>
          </a:p>
        </p:txBody>
      </p:sp>
      <p:pic>
        <p:nvPicPr>
          <p:cNvPr id="6146" name="Picture 2" descr="C:\Users\uživatel\AppData\Local\Microsoft\Windows\Temporary Internet Files\Content.IE5\2X30LOTJ\MC90028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642" y="3512716"/>
            <a:ext cx="1398421" cy="95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živatel\AppData\Local\Microsoft\Windows\Temporary Internet Files\Content.IE5\GDFAXPWF\MC90035696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330" y="2060848"/>
            <a:ext cx="1029153" cy="91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živatel\AppData\Local\Microsoft\Windows\Temporary Internet Files\Content.IE5\GDFAXPWF\MC90035696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907" y="2923447"/>
            <a:ext cx="707977" cy="629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uživatel\AppData\Local\Microsoft\Windows\Temporary Internet Files\Content.IE5\2X30LOTJ\MC900325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607" y="752666"/>
            <a:ext cx="958154" cy="119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29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03448"/>
            <a:ext cx="8229600" cy="1600200"/>
          </a:xfrm>
        </p:spPr>
        <p:txBody>
          <a:bodyPr/>
          <a:lstStyle/>
          <a:p>
            <a:r>
              <a:rPr lang="cs-CZ" sz="5800" dirty="0" smtClean="0"/>
              <a:t>Čím ozdobit?</a:t>
            </a:r>
            <a:endParaRPr lang="cs-CZ" sz="5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924944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BANANA</a:t>
            </a:r>
            <a:endParaRPr lang="cs-CZ" sz="3200" dirty="0"/>
          </a:p>
        </p:txBody>
      </p:sp>
      <p:pic>
        <p:nvPicPr>
          <p:cNvPr id="5124" name="Picture 4" descr="http://upload.wikimedia.org/wikipedia/commons/f/f2/Chocola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876" y="936398"/>
            <a:ext cx="2739908" cy="213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004048" y="2947010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CHOCOLATE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5656892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STRAWBERRY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5656892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CREAM</a:t>
            </a:r>
            <a:endParaRPr lang="cs-CZ" sz="3200" dirty="0"/>
          </a:p>
        </p:txBody>
      </p:sp>
      <p:pic>
        <p:nvPicPr>
          <p:cNvPr id="7170" name="Picture 2" descr="C:\Users\uživatel\AppData\Local\Microsoft\Windows\Temporary Internet Files\Content.IE5\2X30LOTJ\MC9003512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24744"/>
            <a:ext cx="1807675" cy="139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živatel\AppData\Local\Microsoft\Windows\Temporary Internet Files\Content.IE5\GDFAXPWF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794" y="3560862"/>
            <a:ext cx="1651302" cy="20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http://pixabay.com/static/uploads/photo/2014/05/26/04/29/whipped-cream-354174_64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728" y="3754104"/>
            <a:ext cx="2521160" cy="167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09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03448"/>
            <a:ext cx="8229600" cy="1600200"/>
          </a:xfrm>
        </p:spPr>
        <p:txBody>
          <a:bodyPr/>
          <a:lstStyle/>
          <a:p>
            <a:r>
              <a:rPr lang="cs-CZ" sz="5800" dirty="0" smtClean="0"/>
              <a:t>Čím ozdobit?</a:t>
            </a:r>
            <a:endParaRPr lang="cs-CZ" sz="5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924944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JAM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5656892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COCOA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4236729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CREAM CHEESE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95736" y="5703639"/>
            <a:ext cx="14734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[ˈ</a:t>
            </a:r>
            <a:r>
              <a:rPr lang="cs-CZ" sz="2400" dirty="0" err="1"/>
              <a:t>kəʊkəʊ</a:t>
            </a:r>
            <a:r>
              <a:rPr lang="cs-CZ" sz="2400" dirty="0"/>
              <a:t>]</a:t>
            </a:r>
          </a:p>
        </p:txBody>
      </p:sp>
      <p:pic>
        <p:nvPicPr>
          <p:cNvPr id="4" name="Picture 2" descr="C:\Users\uživatel\AppData\Local\Microsoft\Windows\Temporary Internet Files\Content.IE5\2X30LOTJ\MC900287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67" y="213440"/>
            <a:ext cx="2589291" cy="266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upload.wikimedia.org/wikipedia/commons/1/1d/FarmersCheese_21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71107"/>
            <a:ext cx="3888432" cy="220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upload.wikimedia.org/wikipedia/commons/7/71/Kakaopulve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31785"/>
            <a:ext cx="2615952" cy="1994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27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03448"/>
            <a:ext cx="8229600" cy="1600200"/>
          </a:xfrm>
        </p:spPr>
        <p:txBody>
          <a:bodyPr/>
          <a:lstStyle/>
          <a:p>
            <a:r>
              <a:rPr lang="cs-CZ" sz="6000" dirty="0">
                <a:effectLst/>
              </a:rPr>
              <a:t>Bon </a:t>
            </a:r>
            <a:r>
              <a:rPr lang="cs-CZ" sz="6000" dirty="0" err="1">
                <a:effectLst/>
              </a:rPr>
              <a:t>appetit</a:t>
            </a:r>
            <a:r>
              <a:rPr lang="cs-CZ" sz="6000" dirty="0">
                <a:effectLst/>
              </a:rPr>
              <a:t>!</a:t>
            </a:r>
            <a:endParaRPr lang="cs-CZ" sz="5800" dirty="0"/>
          </a:p>
        </p:txBody>
      </p:sp>
      <p:pic>
        <p:nvPicPr>
          <p:cNvPr id="1026" name="Picture 2" descr="C:\Users\uživatel\AppData\Local\Microsoft\Windows\Temporary Internet Files\Content.IE5\GDFAXPWF\MP9004024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24744"/>
            <a:ext cx="3655268" cy="548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51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0"/>
            <a:ext cx="90364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Cit. 2014 – 04-02</a:t>
            </a:r>
          </a:p>
          <a:p>
            <a:r>
              <a:rPr lang="cs-CZ" dirty="0" smtClean="0"/>
              <a:t>Obrazový materiál dostupný na:</a:t>
            </a:r>
          </a:p>
          <a:p>
            <a:r>
              <a:rPr lang="cs-CZ" dirty="0"/>
              <a:t>http://pixabay.com/static/uploads/photo/2014/05/26/04/29/whipped-cream-354174_640.jpg </a:t>
            </a:r>
            <a:endParaRPr lang="cs-CZ" dirty="0" smtClean="0"/>
          </a:p>
          <a:p>
            <a:r>
              <a:rPr lang="cs-CZ" dirty="0" smtClean="0"/>
              <a:t>2.4.2014 10:09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upload.wikimedia.org/wikipedia/commons/thumb/f/f2/Chocolate.jpg/770px-Chocolate.jpg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2.4.2014 </a:t>
            </a:r>
            <a:r>
              <a:rPr lang="cs-CZ" dirty="0" smtClean="0"/>
              <a:t>10:17</a:t>
            </a:r>
          </a:p>
          <a:p>
            <a:r>
              <a:rPr lang="cs-CZ" dirty="0" smtClean="0"/>
              <a:t>Klipart</a:t>
            </a:r>
          </a:p>
          <a:p>
            <a:r>
              <a:rPr lang="cs-CZ" dirty="0" smtClean="0"/>
              <a:t>2.4.2014    10.18-10.22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upload.wikimedia.org/wikipedia/commons/1/1d/FarmersCheese_2114.jpg</a:t>
            </a:r>
            <a:endParaRPr lang="cs-CZ" dirty="0" smtClean="0"/>
          </a:p>
          <a:p>
            <a:r>
              <a:rPr lang="cs-CZ" dirty="0" smtClean="0"/>
              <a:t>2.4.2014   10.24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upload.wikimedia.org/wikipedia/commons/7/71/Kakaopulver.jpg</a:t>
            </a:r>
            <a:endParaRPr lang="cs-CZ" dirty="0" smtClean="0"/>
          </a:p>
          <a:p>
            <a:r>
              <a:rPr lang="cs-CZ" dirty="0" smtClean="0"/>
              <a:t>2.4.2014   10.30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65761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132</TotalTime>
  <Words>280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HOW TO MAKE A PANCAKE???</vt:lpstr>
      <vt:lpstr>Co budeme potřebovat?</vt:lpstr>
      <vt:lpstr>Co budeme potřebovat?</vt:lpstr>
      <vt:lpstr>Recept</vt:lpstr>
      <vt:lpstr>Recept</vt:lpstr>
      <vt:lpstr>Čím ozdobit?</vt:lpstr>
      <vt:lpstr>Čím ozdobit?</vt:lpstr>
      <vt:lpstr>Bon appetit!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Hampl Václav</dc:creator>
  <cp:lastModifiedBy>uživatel</cp:lastModifiedBy>
  <cp:revision>19</cp:revision>
  <dcterms:created xsi:type="dcterms:W3CDTF">2014-04-06T13:56:44Z</dcterms:created>
  <dcterms:modified xsi:type="dcterms:W3CDTF">2014-09-02T12:13:11Z</dcterms:modified>
</cp:coreProperties>
</file>