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70" r:id="rId4"/>
    <p:sldId id="258" r:id="rId5"/>
    <p:sldId id="259" r:id="rId6"/>
    <p:sldId id="266" r:id="rId7"/>
    <p:sldId id="268" r:id="rId8"/>
    <p:sldId id="273" r:id="rId9"/>
    <p:sldId id="271" r:id="rId10"/>
    <p:sldId id="274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0F031BBA-830F-4F0D-929A-898AC1998ACA}">
          <p14:sldIdLst>
            <p14:sldId id="256"/>
            <p14:sldId id="257"/>
            <p14:sldId id="270"/>
            <p14:sldId id="258"/>
            <p14:sldId id="259"/>
            <p14:sldId id="266"/>
            <p14:sldId id="268"/>
            <p14:sldId id="273"/>
            <p14:sldId id="271"/>
            <p14:sldId id="274"/>
          </p14:sldIdLst>
        </p14:section>
        <p14:section name="Oddíl bez názvu" id="{98922614-D012-4F19-AA3B-7375B55023C4}">
          <p14:sldIdLst>
            <p14:sldId id="260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77" d="100"/>
          <a:sy n="77" d="100"/>
        </p:scale>
        <p:origin x="-1176" y="-18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6F32F6-39F9-4522-BF63-B9C7C0533BB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427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5765769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VY_12_INOVACE_328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Prvouka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Naše obec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Seznámení s </a:t>
                      </a:r>
                      <a:r>
                        <a:rPr lang="cs-CZ" sz="1400" baseline="0" dirty="0" smtClean="0"/>
                        <a:t> obcí – jeho polohou, památkami, částmi obce, osobnostmi, památnými místy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15.11.2012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10.12.2012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04664"/>
            <a:ext cx="8229600" cy="572149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/>
              <a:t>Naše obec</a:t>
            </a:r>
          </a:p>
          <a:p>
            <a:pPr marL="0" indent="0" algn="ctr">
              <a:buNone/>
            </a:pPr>
            <a:r>
              <a:rPr lang="cs-CZ" sz="4400" b="1" u="sng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Háj ve Slezsku</a:t>
            </a:r>
          </a:p>
          <a:p>
            <a:pPr marL="0" indent="0" algn="ctr">
              <a:buNone/>
            </a:pPr>
            <a:endParaRPr lang="cs-CZ" sz="4400" b="1" u="sng" dirty="0" smtClean="0">
              <a:solidFill>
                <a:srgbClr val="66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11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2191739"/>
            <a:ext cx="482453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Leží v okrese OPAVA</a:t>
            </a:r>
          </a:p>
          <a:p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Obec </a:t>
            </a:r>
            <a:r>
              <a:rPr lang="cs-CZ" sz="2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 skládá z 5 částí </a:t>
            </a:r>
            <a:r>
              <a:rPr lang="cs-CZ" sz="2400" dirty="0" smtClean="0"/>
              <a:t>– </a:t>
            </a:r>
          </a:p>
          <a:p>
            <a:r>
              <a:rPr lang="cs-CZ" sz="2400" dirty="0" smtClean="0"/>
              <a:t>Háj</a:t>
            </a:r>
            <a:r>
              <a:rPr lang="cs-CZ" sz="2400" dirty="0"/>
              <a:t>, </a:t>
            </a:r>
            <a:r>
              <a:rPr lang="cs-CZ" sz="2400" dirty="0" err="1"/>
              <a:t>Chabičov</a:t>
            </a:r>
            <a:r>
              <a:rPr lang="cs-CZ" sz="2400" dirty="0"/>
              <a:t>, </a:t>
            </a:r>
            <a:r>
              <a:rPr lang="cs-CZ" sz="2400" dirty="0" smtClean="0"/>
              <a:t>Jilešovice</a:t>
            </a:r>
            <a:r>
              <a:rPr lang="cs-CZ" sz="2400" dirty="0"/>
              <a:t>, Lhota , </a:t>
            </a:r>
            <a:r>
              <a:rPr lang="cs-CZ" sz="2400" dirty="0" err="1" smtClean="0"/>
              <a:t>Smolkov</a:t>
            </a:r>
            <a:r>
              <a:rPr lang="cs-CZ" sz="2400" dirty="0"/>
              <a:t> </a:t>
            </a:r>
            <a:br>
              <a:rPr lang="cs-CZ" sz="2400" dirty="0"/>
            </a:br>
            <a:endParaRPr lang="cs-CZ" sz="2400" dirty="0" smtClean="0"/>
          </a:p>
          <a:p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</a:t>
            </a:r>
            <a:r>
              <a:rPr lang="cs-CZ" sz="2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obyvatel </a:t>
            </a:r>
            <a:r>
              <a:rPr lang="cs-CZ" sz="2400" dirty="0" smtClean="0"/>
              <a:t>: </a:t>
            </a:r>
            <a:r>
              <a:rPr lang="cs-CZ" sz="2400" dirty="0"/>
              <a:t>3 </a:t>
            </a:r>
            <a:r>
              <a:rPr lang="cs-CZ" sz="2400" dirty="0" smtClean="0"/>
              <a:t>306</a:t>
            </a:r>
          </a:p>
          <a:p>
            <a:endParaRPr lang="cs-CZ" sz="2400" dirty="0"/>
          </a:p>
          <a:p>
            <a:r>
              <a:rPr lang="cs-CZ" sz="2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Nadmořská výška</a:t>
            </a:r>
            <a:r>
              <a:rPr lang="cs-CZ" sz="2400" dirty="0"/>
              <a:t>: 233 m n.m.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Sousední vesnice</a:t>
            </a:r>
            <a:endParaRPr lang="cs-CZ" b="1" u="sng" dirty="0">
              <a:solidFill>
                <a:srgbClr val="66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vál 6"/>
          <p:cNvSpPr/>
          <p:nvPr/>
        </p:nvSpPr>
        <p:spPr>
          <a:xfrm>
            <a:off x="347544" y="1124744"/>
            <a:ext cx="2880320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Dolní Benešov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156176" y="1124744"/>
            <a:ext cx="2664296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Kozmice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4103948" y="4941168"/>
            <a:ext cx="3096344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Hrabyně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vál 9"/>
          <p:cNvSpPr/>
          <p:nvPr/>
        </p:nvSpPr>
        <p:spPr>
          <a:xfrm>
            <a:off x="395536" y="4797152"/>
            <a:ext cx="2880320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Dobroslavice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787704" y="2741506"/>
            <a:ext cx="3456384" cy="1800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Mokré </a:t>
            </a:r>
            <a:r>
              <a:rPr lang="cs-CZ" sz="2400" b="1" dirty="0" err="1" smtClean="0">
                <a:solidFill>
                  <a:schemeClr val="tx1"/>
                </a:solidFill>
              </a:rPr>
              <a:t>Lazce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940152" y="2996952"/>
            <a:ext cx="2880320" cy="19442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Velká Polom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992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095500" y="188640"/>
            <a:ext cx="46367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Symboly obce</a:t>
            </a:r>
            <a:endParaRPr lang="cs-CZ" sz="4000" b="1" u="sng" dirty="0">
              <a:solidFill>
                <a:srgbClr val="66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http://upload.wikimedia.org/wikipedia/commons/d/da/Haj_ve_Slezsku_CoA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4670" y="1052736"/>
            <a:ext cx="2438400" cy="282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upload.wikimedia.org/wikipedia/commons/a/ab/Vlajka_obce_H%C3%A1j_ve_Slezsku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0820" y="4365104"/>
            <a:ext cx="3086100" cy="2057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Památníky</a:t>
            </a:r>
            <a:endParaRPr lang="cs-CZ" b="1" u="sng" dirty="0">
              <a:solidFill>
                <a:srgbClr val="66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980728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400" b="1" dirty="0"/>
              <a:t>Pomník Petra BEZRUČE v parku u nádraží z roku </a:t>
            </a:r>
            <a:r>
              <a:rPr lang="pl-PL" sz="1400" b="1" dirty="0" smtClean="0"/>
              <a:t>1959</a:t>
            </a:r>
            <a:endParaRPr lang="cs-CZ" sz="1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4797152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5779" y="3645024"/>
            <a:ext cx="23762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/>
              <a:t>Pamětní deska na rodném domě Antonína VAŠKA, slezský buditel a otec Petra Bezruče 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444208" y="2120968"/>
            <a:ext cx="237626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/>
              <a:t>Pomník Vladislava VANČURY, národní umělec a hájecký rodák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33031"/>
            <a:ext cx="3268090" cy="1920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972800" y="-8229600"/>
            <a:ext cx="7200000" cy="540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972800" y="-8229600"/>
            <a:ext cx="9600000" cy="720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 descr="C:\Users\uživatel\Desktop\IMG_1709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037944"/>
            <a:ext cx="4691221" cy="3518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8243" y="4415625"/>
            <a:ext cx="2330864" cy="18294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Významné budovy</a:t>
            </a:r>
            <a:endParaRPr lang="cs-CZ" b="1" u="sng" dirty="0">
              <a:solidFill>
                <a:srgbClr val="66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742539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Obecní úřad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91880" y="1324799"/>
            <a:ext cx="36724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škola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16216" y="3861048"/>
            <a:ext cx="2265040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Nákupní středisko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64288" y="588651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Kostel sv. Valentina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1430" y="3894287"/>
            <a:ext cx="24363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Vlakové nádraží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http://upload.wikimedia.org/wikipedia/commons/thumb/4/41/Kostel_Haj_ve_Slezsku_20081122.jpg/640px-Kostel_Haj_ve_Slezsku_2008112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3825" y="1240846"/>
            <a:ext cx="2421540" cy="2803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uživatel\Desktop\IMG_171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7018" y="4466736"/>
            <a:ext cx="3498347" cy="2320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živatel\Desktop\IMG_171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458" y="4525853"/>
            <a:ext cx="3469438" cy="2178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19" y="1324799"/>
            <a:ext cx="2741176" cy="2070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C:\Users\uživatel\Desktop\IMG_0762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6290" y="1745777"/>
            <a:ext cx="3426907" cy="2148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7411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Významné osobnosti</a:t>
            </a:r>
            <a:endParaRPr lang="cs-CZ" b="1" u="sng" dirty="0">
              <a:solidFill>
                <a:srgbClr val="66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268760"/>
            <a:ext cx="784887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 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Antonín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VAŠEK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středoškolský profesor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otec </a:t>
            </a:r>
            <a:r>
              <a:rPr lang="cs-CZ" sz="3200" dirty="0"/>
              <a:t>básníka Petra </a:t>
            </a:r>
            <a:r>
              <a:rPr lang="cs-CZ" sz="3200" dirty="0" smtClean="0"/>
              <a:t>Bezruče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/>
              <a:t>n</a:t>
            </a:r>
            <a:r>
              <a:rPr lang="cs-CZ" sz="3200" dirty="0" smtClean="0"/>
              <a:t>arozen v Háji ve Slezsku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03848" y="3933055"/>
            <a:ext cx="439248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Stanislav Bernard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/>
              <a:t>s</a:t>
            </a:r>
            <a:r>
              <a:rPr lang="cs-CZ" sz="3200" dirty="0" smtClean="0"/>
              <a:t>polumajitel rodinného</a:t>
            </a:r>
          </a:p>
          <a:p>
            <a:r>
              <a:rPr lang="cs-CZ" sz="3200" dirty="0" smtClean="0"/>
              <a:t>     pivovaru v Humpolci</a:t>
            </a:r>
            <a:endParaRPr lang="cs-CZ" sz="3200" dirty="0"/>
          </a:p>
        </p:txBody>
      </p:sp>
      <p:pic>
        <p:nvPicPr>
          <p:cNvPr id="3074" name="Picture 2" descr="http://upload.wikimedia.org/wikipedia/commons/3/3e/Anton%C3%ADn_Va%C5%A1e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294630"/>
            <a:ext cx="1905000" cy="2562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1972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548680"/>
            <a:ext cx="7416824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Vladislav Vančura</a:t>
            </a:r>
          </a:p>
          <a:p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71500" indent="-571500">
              <a:buFont typeface="Arial" pitchFamily="34" charset="0"/>
              <a:buChar char="•"/>
            </a:pPr>
            <a:r>
              <a:rPr lang="cs-CZ" sz="3200" dirty="0"/>
              <a:t>Narodil se v Háji ve </a:t>
            </a:r>
            <a:r>
              <a:rPr lang="cs-CZ" sz="3200" dirty="0" smtClean="0"/>
              <a:t>Slezsku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200" dirty="0"/>
              <a:t>byl </a:t>
            </a:r>
            <a:r>
              <a:rPr lang="cs-CZ" sz="3200" dirty="0" smtClean="0"/>
              <a:t>český spisovatel</a:t>
            </a:r>
            <a:r>
              <a:rPr lang="cs-CZ" sz="3200" dirty="0"/>
              <a:t>, dramatik, filmový režisér, původním povoláním </a:t>
            </a:r>
            <a:r>
              <a:rPr lang="cs-CZ" sz="3200" dirty="0" smtClean="0"/>
              <a:t>lékař</a:t>
            </a:r>
          </a:p>
          <a:p>
            <a:pPr marL="571500" indent="-571500">
              <a:buFont typeface="Arial" pitchFamily="34" charset="0"/>
              <a:buChar char="•"/>
            </a:pPr>
            <a:endParaRPr lang="cs-CZ" sz="3200" dirty="0" smtClean="0"/>
          </a:p>
          <a:p>
            <a:r>
              <a:rPr lang="cs-CZ" sz="2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 pro děti:</a:t>
            </a:r>
            <a:endParaRPr lang="cs-CZ" sz="28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Kubula</a:t>
            </a:r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Kuba </a:t>
            </a:r>
            <a:r>
              <a:rPr lang="cs-CZ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Kubikula</a:t>
            </a:r>
            <a:r>
              <a:rPr lang="cs-CZ" sz="2000" dirty="0"/>
              <a:t> </a:t>
            </a:r>
            <a:r>
              <a:rPr lang="cs-CZ" sz="2000" dirty="0" smtClean="0"/>
              <a:t>– </a:t>
            </a:r>
            <a:r>
              <a:rPr lang="cs-CZ" sz="2000" dirty="0"/>
              <a:t>kniha určená dětem </a:t>
            </a:r>
            <a:endParaRPr lang="cs-CZ" sz="2000" dirty="0" smtClean="0"/>
          </a:p>
          <a:p>
            <a:r>
              <a:rPr lang="cs-CZ" sz="2000" dirty="0" smtClean="0"/>
              <a:t>o </a:t>
            </a:r>
            <a:r>
              <a:rPr lang="cs-CZ" sz="2000" dirty="0"/>
              <a:t>medvědáři, medvědovi a medvědím strašidle </a:t>
            </a:r>
            <a:endParaRPr lang="cs-CZ" sz="2000" dirty="0" smtClean="0"/>
          </a:p>
          <a:p>
            <a:r>
              <a:rPr lang="cs-CZ" sz="2000" dirty="0" smtClean="0"/>
              <a:t>(</a:t>
            </a:r>
            <a:r>
              <a:rPr lang="cs-CZ" sz="2000" dirty="0"/>
              <a:t>zfilmováno)</a:t>
            </a:r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http://upload.wikimedia.org/wikipedia/commons/b/b9/Vladislav_Vancur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356992"/>
            <a:ext cx="2016224" cy="2584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3380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Služby v obci</a:t>
            </a:r>
            <a:endParaRPr lang="cs-CZ" b="1" u="sng" dirty="0">
              <a:solidFill>
                <a:srgbClr val="66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196752"/>
            <a:ext cx="777686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Knihovna a infocentrum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Zdravotní středisko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Lékárna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Sportovní fotbalový areál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Tenisové kurty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Pošta, knihařství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Kosmetika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Kadeřnictví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Květinářství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Obchody – obuv, potraviny zelenina, krmiva, řeznictví,</a:t>
            </a:r>
          </a:p>
          <a:p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stavebniny, prodejna kol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Léčebná rehabilitace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Hotel a restaurace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01599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692696"/>
            <a:ext cx="83529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Otázky:</a:t>
            </a:r>
          </a:p>
          <a:p>
            <a:r>
              <a:rPr lang="cs-CZ" sz="2000" dirty="0" smtClean="0"/>
              <a:t>Co všechno si můžeš koupit v naší obci?</a:t>
            </a:r>
          </a:p>
          <a:p>
            <a:r>
              <a:rPr lang="cs-CZ" sz="2000" dirty="0" smtClean="0"/>
              <a:t>Jaké významné osobnosti se tady narodily?</a:t>
            </a:r>
          </a:p>
          <a:p>
            <a:r>
              <a:rPr lang="cs-CZ" sz="2000" dirty="0" smtClean="0"/>
              <a:t>Jaké místo máš v obci nejraději?</a:t>
            </a:r>
          </a:p>
          <a:p>
            <a:r>
              <a:rPr lang="cs-CZ" sz="2000" dirty="0" smtClean="0"/>
              <a:t>Jaké budovy znáš?</a:t>
            </a:r>
          </a:p>
          <a:p>
            <a:r>
              <a:rPr lang="cs-CZ" sz="2000" dirty="0" smtClean="0"/>
              <a:t>Vyjmenuj okolní vesnice</a:t>
            </a:r>
          </a:p>
          <a:p>
            <a:r>
              <a:rPr lang="cs-CZ" sz="2000" dirty="0" smtClean="0"/>
              <a:t>Jak se jmenují </a:t>
            </a:r>
            <a:r>
              <a:rPr lang="cs-CZ" sz="2000" smtClean="0"/>
              <a:t>všechny části naší obce?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406656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260648"/>
            <a:ext cx="8424936" cy="54630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Citace 2012 – 11 – 15  </a:t>
            </a:r>
            <a:r>
              <a:rPr lang="cs-CZ" sz="900" dirty="0"/>
              <a:t>Obrazový materiál dostupný na: </a:t>
            </a:r>
          </a:p>
          <a:p>
            <a:r>
              <a:rPr lang="cs-CZ" sz="900" dirty="0"/>
              <a:t>http://upload.wikimedia.org/wikipedia/commons/d/da/Haj_ve_Slezsku_CoA_CZ.jpg</a:t>
            </a:r>
            <a:endParaRPr lang="cs-CZ" sz="900" dirty="0" smtClean="0"/>
          </a:p>
          <a:p>
            <a:r>
              <a:rPr lang="cs-CZ" sz="900" dirty="0" smtClean="0"/>
              <a:t>15.11.2012   15.53</a:t>
            </a:r>
          </a:p>
          <a:p>
            <a:r>
              <a:rPr lang="cs-CZ" sz="900" dirty="0"/>
              <a:t>http://upload.wikimedia.org/wikipedia/commons/a/ab/Vlajka_obce_H%C3%A1j_ve_Slezsku.gif</a:t>
            </a:r>
          </a:p>
          <a:p>
            <a:r>
              <a:rPr lang="cs-CZ" sz="900" dirty="0" smtClean="0"/>
              <a:t>15.11.2012   16.03</a:t>
            </a:r>
          </a:p>
          <a:p>
            <a:r>
              <a:rPr lang="cs-CZ" sz="900" dirty="0"/>
              <a:t>http://upload.wikimedia.org/wikipedia/commons/thumb/4/41/Kostel_Haj_ve_Slezsku_20081122.jpg/640px-Kostel_Haj_ve_Slezsku_20081122.jpg</a:t>
            </a:r>
          </a:p>
          <a:p>
            <a:r>
              <a:rPr lang="cs-CZ" sz="900" dirty="0" smtClean="0"/>
              <a:t>15.11.2012   16.09</a:t>
            </a:r>
          </a:p>
          <a:p>
            <a:r>
              <a:rPr lang="cs-CZ" sz="900" dirty="0"/>
              <a:t>http://upload.wikimedia.org/wikipedia/commons/3/3e/Anton%C3%ADn_Va%C5%A1ek.jpg</a:t>
            </a:r>
          </a:p>
          <a:p>
            <a:r>
              <a:rPr lang="cs-CZ" sz="900" dirty="0" smtClean="0"/>
              <a:t>15.11.2012   17.46</a:t>
            </a:r>
          </a:p>
          <a:p>
            <a:r>
              <a:rPr lang="cs-CZ" sz="900" dirty="0"/>
              <a:t>http://upload.wikimedia.org/wikipedia/commons/b/b9/Vladislav_Vancura.jpg</a:t>
            </a:r>
          </a:p>
          <a:p>
            <a:r>
              <a:rPr lang="cs-CZ" sz="900" dirty="0" smtClean="0"/>
              <a:t>15.11.2012   18.01</a:t>
            </a:r>
          </a:p>
          <a:p>
            <a:endParaRPr lang="cs-CZ" sz="900" dirty="0" smtClean="0"/>
          </a:p>
          <a:p>
            <a:endParaRPr lang="cs-CZ" sz="900" dirty="0"/>
          </a:p>
          <a:p>
            <a:r>
              <a:rPr lang="cs-CZ" sz="900" dirty="0" smtClean="0"/>
              <a:t>Fotografie z vlastních zdrojů</a:t>
            </a:r>
            <a:endParaRPr lang="cs-CZ" sz="900" dirty="0"/>
          </a:p>
          <a:p>
            <a:r>
              <a:rPr lang="cs-CZ" sz="900" dirty="0" smtClean="0"/>
              <a:t>15.11.2012   18.05 – 18.17</a:t>
            </a:r>
          </a:p>
          <a:p>
            <a:endParaRPr lang="cs-CZ" sz="900" dirty="0" smtClean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20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0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0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Otázky</a:t>
            </a:r>
            <a:r>
              <a:rPr lang="cs-CZ" sz="2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r>
              <a:rPr lang="cs-CZ" sz="2000" dirty="0"/>
              <a:t>Co všechno si můžeš koupit v naší obci?</a:t>
            </a:r>
          </a:p>
          <a:p>
            <a:r>
              <a:rPr lang="cs-CZ" sz="2000" dirty="0"/>
              <a:t>Jaké významné osobnosti se tady narodily?</a:t>
            </a:r>
          </a:p>
          <a:p>
            <a:r>
              <a:rPr lang="cs-CZ" sz="2000" dirty="0"/>
              <a:t>Jaké místo máš v obci nejraději?</a:t>
            </a:r>
          </a:p>
          <a:p>
            <a:r>
              <a:rPr lang="cs-CZ" sz="2000" dirty="0"/>
              <a:t>Jaké budovy </a:t>
            </a:r>
            <a:r>
              <a:rPr lang="cs-CZ" sz="2000" dirty="0" smtClean="0"/>
              <a:t>znáš</a:t>
            </a:r>
            <a:r>
              <a:rPr lang="cs-CZ" sz="900" dirty="0"/>
              <a:t> </a:t>
            </a:r>
          </a:p>
          <a:p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304</TotalTime>
  <Words>322</Words>
  <Application>Microsoft Office PowerPoint</Application>
  <PresentationFormat>Předvádění na obrazovce (4:3)</PresentationFormat>
  <Paragraphs>123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Sousední vesnice</vt:lpstr>
      <vt:lpstr>Prezentace aplikace PowerPoint</vt:lpstr>
      <vt:lpstr>Památníky</vt:lpstr>
      <vt:lpstr>Významné budovy</vt:lpstr>
      <vt:lpstr>Významné osobnosti</vt:lpstr>
      <vt:lpstr>Prezentace aplikace PowerPoint</vt:lpstr>
      <vt:lpstr>Služby v obci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35</cp:revision>
  <dcterms:created xsi:type="dcterms:W3CDTF">2012-10-04T17:02:39Z</dcterms:created>
  <dcterms:modified xsi:type="dcterms:W3CDTF">2014-09-02T18:42:43Z</dcterms:modified>
</cp:coreProperties>
</file>