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9" r:id="rId3"/>
    <p:sldId id="260" r:id="rId4"/>
    <p:sldId id="265" r:id="rId5"/>
    <p:sldId id="261" r:id="rId6"/>
    <p:sldId id="262" r:id="rId7"/>
    <p:sldId id="266" r:id="rId8"/>
    <p:sldId id="263" r:id="rId9"/>
    <p:sldId id="264" r:id="rId10"/>
    <p:sldId id="267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ED3D9-1860-4FD6-960B-29056B0F9E30}" type="datetimeFigureOut">
              <a:rPr lang="cs-CZ" smtClean="0"/>
              <a:pPr/>
              <a:t>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70DB8-107A-4953-95C0-C5F253F763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ED3D9-1860-4FD6-960B-29056B0F9E30}" type="datetimeFigureOut">
              <a:rPr lang="cs-CZ" smtClean="0"/>
              <a:pPr/>
              <a:t>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70DB8-107A-4953-95C0-C5F253F763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ED3D9-1860-4FD6-960B-29056B0F9E30}" type="datetimeFigureOut">
              <a:rPr lang="cs-CZ" smtClean="0"/>
              <a:pPr/>
              <a:t>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70DB8-107A-4953-95C0-C5F253F763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ED3D9-1860-4FD6-960B-29056B0F9E30}" type="datetimeFigureOut">
              <a:rPr lang="cs-CZ" smtClean="0"/>
              <a:pPr/>
              <a:t>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70DB8-107A-4953-95C0-C5F253F763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ED3D9-1860-4FD6-960B-29056B0F9E30}" type="datetimeFigureOut">
              <a:rPr lang="cs-CZ" smtClean="0"/>
              <a:pPr/>
              <a:t>4.9.2014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70DB8-107A-4953-95C0-C5F253F763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ED3D9-1860-4FD6-960B-29056B0F9E30}" type="datetimeFigureOut">
              <a:rPr lang="cs-CZ" smtClean="0"/>
              <a:pPr/>
              <a:t>4.9.2014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70DB8-107A-4953-95C0-C5F253F763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ED3D9-1860-4FD6-960B-29056B0F9E30}" type="datetimeFigureOut">
              <a:rPr lang="cs-CZ" smtClean="0"/>
              <a:pPr/>
              <a:t>4.9.2014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70DB8-107A-4953-95C0-C5F253F763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ED3D9-1860-4FD6-960B-29056B0F9E30}" type="datetimeFigureOut">
              <a:rPr lang="cs-CZ" smtClean="0"/>
              <a:pPr/>
              <a:t>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0070DB8-107A-4953-95C0-C5F253F763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ED3D9-1860-4FD6-960B-29056B0F9E30}" type="datetimeFigureOut">
              <a:rPr lang="cs-CZ" smtClean="0"/>
              <a:pPr/>
              <a:t>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70DB8-107A-4953-95C0-C5F253F763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ED3D9-1860-4FD6-960B-29056B0F9E30}" type="datetimeFigureOut">
              <a:rPr lang="cs-CZ" smtClean="0"/>
              <a:pPr/>
              <a:t>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70DB8-107A-4953-95C0-C5F253F763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ED3D9-1860-4FD6-960B-29056B0F9E30}" type="datetimeFigureOut">
              <a:rPr lang="cs-CZ" smtClean="0"/>
              <a:pPr/>
              <a:t>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070DB8-107A-4953-95C0-C5F253F763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A9EED3D9-1860-4FD6-960B-29056B0F9E30}" type="datetimeFigureOut">
              <a:rPr lang="cs-CZ" smtClean="0"/>
              <a:pPr/>
              <a:t>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D0070DB8-107A-4953-95C0-C5F253F763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paceskerepubliky.cz/img/slepa-mapa-kraju-cr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23378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7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00042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30839515"/>
              </p:ext>
            </p:extLst>
          </p:nvPr>
        </p:nvGraphicFramePr>
        <p:xfrm>
          <a:off x="618946" y="1707426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Člověk a </a:t>
                      </a:r>
                      <a:r>
                        <a:rPr lang="cs-CZ" sz="1400" smtClean="0">
                          <a:latin typeface="+mn-lt"/>
                        </a:rPr>
                        <a:t>jeho svět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+mn-lt"/>
                        </a:rPr>
                        <a:t>VY_12_INOVACE_430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5. ročník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Vlastivěda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Doplňovačky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Mgr. Šárka  Prokšová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Západní,</a:t>
                      </a:r>
                      <a:r>
                        <a:rPr lang="cs-CZ" sz="1400" baseline="0" dirty="0" smtClean="0">
                          <a:latin typeface="+mn-lt"/>
                        </a:rPr>
                        <a:t> Již</a:t>
                      </a:r>
                      <a:r>
                        <a:rPr lang="cs-CZ" sz="1400" dirty="0" smtClean="0">
                          <a:latin typeface="+mn-lt"/>
                        </a:rPr>
                        <a:t>ní Čechy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Doplňovačky ( vytvořeny autorkou ) slouží k opakování probraného učiva</a:t>
                      </a:r>
                    </a:p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  tajenka je tématem učiva nového</a:t>
                      </a:r>
                      <a:r>
                        <a:rPr lang="cs-CZ" sz="1400" baseline="0" smtClean="0">
                          <a:latin typeface="Calibri" pitchFamily="34" charset="0"/>
                          <a:cs typeface="Calibri" pitchFamily="34" charset="0"/>
                        </a:rPr>
                        <a:t>. 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22.3. </a:t>
                      </a:r>
                      <a:r>
                        <a:rPr lang="cs-CZ" sz="1400" dirty="0" smtClean="0"/>
                        <a:t>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25.3.2013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91754" y="5949448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32806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1640" y="764704"/>
            <a:ext cx="6753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Krajina kolem Domažlic ……………………………………………………………………….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5065" y="2569550"/>
            <a:ext cx="8874087" cy="2871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38953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404665"/>
            <a:ext cx="8496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Krajina kolem Domažlic ……………………………………………………………………….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34672" y="1844824"/>
            <a:ext cx="8999277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46540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548680"/>
            <a:ext cx="35785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Ukaž na slepé mapě nalezené pojmy</a:t>
            </a:r>
            <a:endParaRPr lang="cs-CZ" dirty="0"/>
          </a:p>
        </p:txBody>
      </p:sp>
      <p:pic>
        <p:nvPicPr>
          <p:cNvPr id="3074" name="Picture 2" descr="http://www.zemepis.com/images/slmapy/kraj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9723" y="1196752"/>
            <a:ext cx="7872809" cy="4969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51238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332656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Malé město západních Čech, kde se razily mince – stříbrné tolary, nyní lázně</a:t>
            </a:r>
          </a:p>
          <a:p>
            <a:r>
              <a:rPr lang="cs-CZ" dirty="0" smtClean="0"/>
              <a:t>…………………………………………………………………………………………………….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803" y="2276872"/>
            <a:ext cx="8878781" cy="3115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125771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836712"/>
            <a:ext cx="72691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Malé město západních Čech, kde se razily mince – stříbrné tolary, nyní lázně</a:t>
            </a:r>
          </a:p>
          <a:p>
            <a:r>
              <a:rPr lang="cs-CZ" dirty="0" smtClean="0"/>
              <a:t>…………………………………………………………………………………………………….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0" y="2276872"/>
            <a:ext cx="8826381" cy="309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42597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548680"/>
            <a:ext cx="35785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Ukaž na slepé mapě nalezené pojmy</a:t>
            </a:r>
            <a:endParaRPr lang="cs-CZ" dirty="0"/>
          </a:p>
        </p:txBody>
      </p:sp>
      <p:pic>
        <p:nvPicPr>
          <p:cNvPr id="2050" name="Picture 2" descr="http://www.zemepis.com/images/slmapy/kraj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68760"/>
            <a:ext cx="7512769" cy="4742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24713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6" y="1091600"/>
            <a:ext cx="8325918" cy="573325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99592" y="548680"/>
            <a:ext cx="74334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Západní Čechy jsou známé pro svá…………………………………….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0232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260649"/>
            <a:ext cx="806489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Západní Čechy jsou známé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 svá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…………………………………….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764704"/>
            <a:ext cx="8406680" cy="5832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28379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548680"/>
            <a:ext cx="35785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Ukaž na slepé mapě nalezené pojmy</a:t>
            </a:r>
            <a:endParaRPr lang="cs-CZ" dirty="0"/>
          </a:p>
        </p:txBody>
      </p:sp>
      <p:pic>
        <p:nvPicPr>
          <p:cNvPr id="1026" name="Picture 2" descr="http://www.zemepis.com/images/slmapy/kraj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8701" y="1196752"/>
            <a:ext cx="8232849" cy="5196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93210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476672"/>
            <a:ext cx="80648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mapaceskerepubliky.cz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slepa</a:t>
            </a:r>
            <a:r>
              <a:rPr lang="cs-CZ" dirty="0" smtClean="0">
                <a:hlinkClick r:id="rId2"/>
              </a:rPr>
              <a:t>-mapa-</a:t>
            </a:r>
            <a:r>
              <a:rPr lang="cs-CZ" dirty="0" err="1" smtClean="0">
                <a:hlinkClick r:id="rId2"/>
              </a:rPr>
              <a:t>kraju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cr.jpg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781079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57</TotalTime>
  <Words>177</Words>
  <Application>Microsoft Office PowerPoint</Application>
  <PresentationFormat>Předvádění na obrazovce (4:3)</PresentationFormat>
  <Paragraphs>41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Úhly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430; 25.3.2013</cp:keywords>
  <cp:lastModifiedBy>Dum</cp:lastModifiedBy>
  <cp:revision>13</cp:revision>
  <dcterms:created xsi:type="dcterms:W3CDTF">2013-04-03T14:50:52Z</dcterms:created>
  <dcterms:modified xsi:type="dcterms:W3CDTF">2014-09-04T10:15:03Z</dcterms:modified>
</cp:coreProperties>
</file>