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4C85-B859-4B60-9B3E-7C2C1A218DC4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D56B1-A102-4E7C-9E37-54E7BB99018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4C85-B859-4B60-9B3E-7C2C1A218DC4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D56B1-A102-4E7C-9E37-54E7BB9901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4C85-B859-4B60-9B3E-7C2C1A218DC4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D56B1-A102-4E7C-9E37-54E7BB99018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4C85-B859-4B60-9B3E-7C2C1A218DC4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D56B1-A102-4E7C-9E37-54E7BB9901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4C85-B859-4B60-9B3E-7C2C1A218DC4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D56B1-A102-4E7C-9E37-54E7BB990187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4C85-B859-4B60-9B3E-7C2C1A218DC4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D56B1-A102-4E7C-9E37-54E7BB9901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4C85-B859-4B60-9B3E-7C2C1A218DC4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D56B1-A102-4E7C-9E37-54E7BB9901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4C85-B859-4B60-9B3E-7C2C1A218DC4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D56B1-A102-4E7C-9E37-54E7BB990187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4C85-B859-4B60-9B3E-7C2C1A218DC4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D56B1-A102-4E7C-9E37-54E7BB9901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4C85-B859-4B60-9B3E-7C2C1A218DC4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D56B1-A102-4E7C-9E37-54E7BB9901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84C85-B859-4B60-9B3E-7C2C1A218DC4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D56B1-A102-4E7C-9E37-54E7BB9901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7B984C85-B859-4B60-9B3E-7C2C1A218DC4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947D56B1-A102-4E7C-9E37-54E7BB99018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om%C3%A1%C5%A1_Garrigue_Masaryk#mediaviewer/Soubor:T._G._Masaryk_a_K._%C4%8Capek.gif" TargetMode="External"/><Relationship Id="rId2" Type="http://schemas.openxmlformats.org/officeDocument/2006/relationships/hyperlink" Target="http://en.wikipedia.org/wiki/Tom%C3%A1%C5%A1_Garrigue_Masaryk#mediaviewer/File:MasarykFotoPrvniPoselstviTGM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050415"/>
              </p:ext>
            </p:extLst>
          </p:nvPr>
        </p:nvGraphicFramePr>
        <p:xfrm>
          <a:off x="674083" y="1581730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Člověk a </a:t>
                      </a:r>
                      <a:r>
                        <a:rPr lang="cs-CZ" sz="1400" smtClean="0">
                          <a:latin typeface="Calibri" pitchFamily="34" charset="0"/>
                          <a:cs typeface="Calibri" pitchFamily="34" charset="0"/>
                        </a:rPr>
                        <a:t>jeho svět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VY_12_INOVACE_423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5. ročník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Vlastivěda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Doplňovačka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Mgr. Šárka Prokšová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T.G. Masaryk 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Doplňovačky ( vytvořeny autorkou ) slouží k opakování probraného učiva</a:t>
                      </a:r>
                    </a:p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  tajenka je tématem učiva nového</a:t>
                      </a:r>
                      <a:r>
                        <a:rPr lang="cs-CZ" sz="1400" baseline="0" smtClean="0">
                          <a:latin typeface="Calibri" pitchFamily="34" charset="0"/>
                          <a:cs typeface="Calibri" pitchFamily="34" charset="0"/>
                        </a:rPr>
                        <a:t>. 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Calibri" pitchFamily="34" charset="0"/>
                          <a:cs typeface="Calibri" pitchFamily="34" charset="0"/>
                        </a:rPr>
                        <a:t>22.11.2012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26.11.2012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 descr="logo průhledné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6891" y="5823752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2105265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620688"/>
            <a:ext cx="7290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První československý prezident ____________________________________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297" y="1628800"/>
            <a:ext cx="8712968" cy="4328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272338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332657"/>
            <a:ext cx="8352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První československý prezident ____________________________________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68760"/>
            <a:ext cx="8922424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699663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916832"/>
            <a:ext cx="900100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 března 1850 Hodonín </a:t>
            </a:r>
            <a:endParaRPr lang="cs-CZ" sz="24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                    – </a:t>
            </a: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14. září 1937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Lány</a:t>
            </a:r>
          </a:p>
          <a:p>
            <a:endParaRPr lang="cs-CZ" sz="24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- byl </a:t>
            </a: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pedagog, politik, státník a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filozof</a:t>
            </a:r>
          </a:p>
          <a:p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poslanec </a:t>
            </a: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rakouské říšské rady a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univerzitní profesor</a:t>
            </a:r>
          </a:p>
          <a:p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- 1918 </a:t>
            </a: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se stal prvním prezidentem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Československa</a:t>
            </a:r>
          </a:p>
          <a:p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označen </a:t>
            </a: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za Prezidenta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„Osvoboditele“ </a:t>
            </a:r>
          </a:p>
          <a:p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- T</a:t>
            </a: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 G. Masaryk byl sedmnáctkrát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navržen </a:t>
            </a:r>
          </a:p>
          <a:p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Nobelovu cenu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míru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616" y="548680"/>
            <a:ext cx="2800498" cy="3645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79618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5785050" cy="6309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4761" y="181697"/>
            <a:ext cx="5038512" cy="3493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85050" y="4077072"/>
            <a:ext cx="33785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TGM  a  Karel  Čapek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64654281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67544" y="548680"/>
            <a:ext cx="842493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en.wikipedia.org/wiki/Tom%C3%A1%C5%A1_Garrigue_Masaryk#mediaviewer/File:MasarykFotoPrvniPoselstviTGM.jpg</a:t>
            </a:r>
            <a:r>
              <a:rPr lang="cs-CZ" dirty="0"/>
              <a:t> </a:t>
            </a:r>
            <a:r>
              <a:rPr lang="cs-CZ" dirty="0">
                <a:hlinkClick r:id="rId3"/>
              </a:rPr>
              <a:t>http://cs.wikipedia.org/wiki/Tom%C3%A1%C5%A1_Garrigue_Masaryk#mediaviewer/Soubor:T._G._Masaryk_a_K._%</a:t>
            </a:r>
            <a:r>
              <a:rPr lang="cs-CZ" dirty="0" smtClean="0">
                <a:hlinkClick r:id="rId3"/>
              </a:rPr>
              <a:t>C4%8Capek.gif</a:t>
            </a:r>
            <a:r>
              <a:rPr lang="cs-CZ" dirty="0" smtClean="0"/>
              <a:t>, 4.9.2014, 12.29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2014356"/>
      </p:ext>
    </p:extLst>
  </p:cSld>
  <p:clrMapOvr>
    <a:masterClrMapping/>
  </p:clrMapOvr>
  <p:transition spd="slow">
    <p:randomBar dir="vert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63</TotalTime>
  <Words>182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NewsPrint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423; 26.11.2012</cp:keywords>
  <cp:lastModifiedBy>Učitel</cp:lastModifiedBy>
  <cp:revision>11</cp:revision>
  <dcterms:created xsi:type="dcterms:W3CDTF">2013-03-18T16:38:20Z</dcterms:created>
  <dcterms:modified xsi:type="dcterms:W3CDTF">2014-09-04T10:31:22Z</dcterms:modified>
</cp:coreProperties>
</file>