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2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6CDC0EAD-C196-424C-9BCD-1215E22A05A6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2E87F783-59D7-4ADB-AC96-583382CF525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%C3%A1clav_Havel#mediaviewer/Soubor:V%C3%A1clav_Havel_cut_ou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1011701"/>
              </p:ext>
            </p:extLst>
          </p:nvPr>
        </p:nvGraphicFramePr>
        <p:xfrm>
          <a:off x="674083" y="1581730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Člověk a jeho svět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VY_12_INOVACE_410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5.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Vlastivěda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Doplňovačky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Návrat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k demokracii 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20.1.2013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28.1.2013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891" y="5823752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63817"/>
            <a:ext cx="5741670" cy="139573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177889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08939"/>
            <a:ext cx="7920880" cy="6752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008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6632"/>
            <a:ext cx="7920880" cy="668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778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836712"/>
            <a:ext cx="59454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Pokojná revoluce z roku 1989 přinesla svobodu a demokracii,</a:t>
            </a:r>
          </a:p>
          <a:p>
            <a:r>
              <a:rPr lang="cs-CZ" dirty="0"/>
              <a:t>ř</a:t>
            </a:r>
            <a:r>
              <a:rPr lang="cs-CZ" dirty="0" smtClean="0"/>
              <a:t>íkáme jí revoluce …………………………………………………………..…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14" y="2276872"/>
            <a:ext cx="9015009" cy="326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535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548680"/>
            <a:ext cx="6102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Pokojná revoluce z roku 1989 přinesla svobodu a demokracii,</a:t>
            </a:r>
          </a:p>
          <a:p>
            <a:r>
              <a:rPr lang="cs-CZ" dirty="0"/>
              <a:t>ř</a:t>
            </a:r>
            <a:r>
              <a:rPr lang="cs-CZ" dirty="0" smtClean="0"/>
              <a:t>íkáme jí revoluce …………………………………………………………..…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150" y="2060848"/>
            <a:ext cx="8821804" cy="324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43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48680"/>
            <a:ext cx="2825360" cy="186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562" y="545527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268" y="548680"/>
            <a:ext cx="2854348" cy="2000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671457"/>
            <a:ext cx="3456384" cy="1896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AutoShape 6" descr="data:image/jpeg;base64,/9j/4AAQSkZJRgABAQAAAQABAAD/2wCEAAkGBxQTEhUUExQWFhUXGR0aGRgYGCAfHBwgHRwaHxwgHB0aICgiHx4lHBwcIjEjJSorLi4uHx8zODMtNygtLisBCgoKDg0OGxAQGy4kICQ0LDQ0LDAvLCwsLywsLSwsLC0sLCw0LCwvLCwsLCwsLCwsLCwsLCwsLCwsLCwsLCwsLP/AABEIALcBEwMBIgACEQEDEQH/xAAcAAACAgMBAQAAAAAAAAAAAAAEBQMGAAIHAQj/xABGEAACAQIEBQIDBQUFBQcFAAABAhEDIQAEEjEFBiJBURNhMnGBFCNCkaEHUmKxwTNystHwNEOCouEWJCVTkrPxFXOTwtL/xAAaAQADAQEBAQAAAAAAAAAAAAACAwQBAAUG/8QAMREAAgIBAwIDBwQDAAMAAAAAAQIAEQMSITEEQSJRYQUTcYGRocEysdHwFOHxI0JS/9oADAMBAAIRAxEAPwCvUz5wShtgf0mEagb4LTLsN1OGGCJ5jwiT88eV9UdIk+MOafAqoZFZI1CR+n/xjp0WU174LXJSJJjxbfDJ+E6XVSPE7Deff2wVnaSLSUfiNhPz9sdOqVPNKVaCf9bYHzIsQN5F/piw0MtRdqeoiS8G3b6n8sO8ly2jKSE1CTB/PG6gJ2kmVbhVAAVrz9w7fIiMQ0qUwewnDbLr6b1lb/y3TbzsP0OF61+jQDaSfrjCZwEFNAAyMDGoMEsY83OPauVJUnSP88FcyoRx86cw4Hhf8C4WFjhtxgrVrOy7GP0UD+mA/s4+WMBqaRI6YkfLDXL0Zy9Q/wAaf/vgBl0kW7YLGbK0mUKIZ1N97Bv88cZwkU4hYlVE3mcSISAZAIPc9vliRc0QdgPEdsdcyp5wir9/RnbWt/8AiGIC3Wf7xj88FZfOlTAA3mY7+2NnEmY3xlzag1EiTjdKLOYVSflj00h23w75aIRtRIG5MxA/0DjgZtTTN8LrelSC0mkKdXiC7G/6YRVDBgDY46DxHj1Bk0kkrHixuQbd498ULMqAZWYPttfHKb5nEVB6k+DgrL/7PWPfVTH+LEVUsb22jEtL/Za3vUp/yfBQYkL3wPXW5Bv8sF5pR9BgRUJMATgxFkR+ifecNH8K/wDutgbgA/8AEKdrCo38mwaw01Mg3Zaak/8A5GxnAqP/AHlHAMS5mP4W/rgIVbyosxm+HFJQMjU/++n+B8R5bJjTJW5HfE/okZNxf+3W3yRsETM0wmtEZNe5QfrVbGnFqmnM1otFR4j5nBLrfJf3E/Wo2AuNGa9Y/wAbf4jgRNqQCrjMaLl7X/ljMFOjjO1PVK6RIC6ha/aZ+WLG3oGApktTU6gZF/l7XxNxDMZbNqaRrqoJ6/TZA5HdZM7nexwo4fxXK5dyuVzWWpsiwWr6iNKz0BwIJv8AP54WDYsRxxkGjtPKuTel6RPUWDiACTEHTaPBGGvGc9WenlpKip6bkoRBO143EQI98Js1+0PM1ZGX0ARGsUzdpuVDGQNgJHm22E3LfEK1OvUr19bEpJeoTEAmb+PljQLBPcdpr4mSjWx79owrcRqsdTOW2ufzjEgSvWgKtRoPZSf5Yb8vZbNJmAwyyvQNmYgDTudSEkBpncA2xL+0DmlKKtRWq2sj+zpWN/36h+EeyjUfMYFPG1Ca6aBZMroR9RCqxhmBt3US1/acOctxutl0gui6gWCubwoJLR4Pw+82wh4LxhcrklCxWrVNVUJHTTHwlnPYSs9p/XCDK5ulVapWzdSox3ASJcztqIIVQPb5YoXBZN8RByVVToOTyOZzM1AgRakOWay+fnGK9na9L1fRpNr0yXqD4Se4UeB574PzfMf/AHdEquy/dgLTUgjbp1QJMCAZicL8yVL01FMJqVLAhizNHg/5YnW7NiUMiab1b+Vf38wrh+Res0Im152AHknEFTiK+o1GmwcLcsNpmCB5Hvg7M5N8xR9PLO8ifWplgDOwBIi1oA23xPy1ye2XqGrVZICEaTeNrk7WjGqyEG5z4WWtx6+YiSvCk+cbU2BF/wAsDDidKrmHp059EbOdyRux8DsBbFh4lnaTrQdFCgLoa1wUOkGdoIv/APGNKkbGKG8QVqsMPPjE2Wlt4gkTOJMpkGeozm5UX6YuCoWx33nDKlw5vUWkgVkeTq8k3lf1EfPG12g9riuuCpKxYMQD598ZmkZACykTcSIn5TgnP1qQqNQSqDUTSBFwzHUGWfaxO/jtifMc1ZqND+kwVQp1JPtMbfpheR9PIlPT9M2b9JHzmnA+G1cyxFJRKiTJAAHaZxrx3LNlXFOqyaoBCq0kztaP1NsM+WM/mHrr6hq+joZSEpkLcWgU1Fx5wy5myC/akzLoTTFMU1D7luo3G/wz/oY3GwO54mZ8DYm0Hn7Ss5dC/wAKkgb22+eNqL9WiSNRuRc/l3x0bNhhSrU1pKlEUZXT5vaI3+v88c44zn0y5pgJLtDDwQwkETf64xTqgMumrjDjeYT0qaUMuSxt6lUiSNR+EAxMzc7YgXhz+i9UoyopgavBMCPO/bBK1cvVr0hmXXQo1As3Tqj2gXjv74P4rxzLJQeimZ9Wq7CNYJUdUwbQoi1scDVCobBSpPHp+ZX8zlmeWUQqgTPi8bYmoZWKDLMl3WIubSAIw/yWWauhpKqQoVWqKTpJAtBEE+9u+NMz6HDSa2YdWePu6a/FPkAn9TAGC1WaEVoobxZl3SioK0w5hvjSfG/uBOBKTIA7egiE3IPj+EbD6YF4LxsVFrVSqCCq00JJ+ZJ77yTHbBeRBzNc1Epo3pE6qmyi25LQAIvtgiKNGCKM0zCLOWki1JbG8jU2GXBOGVUYObKA2/uDuPyOEue5oQV2emBVKQiMQQoAuSBuSSYm1hjOIcUr1cuz13WjQJ02EFz+6gnU58gWHcjCy1Np7ypOlY4/e2APjAuIZymaopU21sx6n2TY/CO/z2wdVyZGWg7GorT/AMBwByvwRKzLmzpGWpsddNmJfSo3YgBQSb7gdse5/jNXMVy2lUoBD6dNSOkC4MC5Y/8AQYa2kGhJxici6/5GCJrqZaCIUII+TT+eImoKajsbzUPa13732wFmlZWISQQoLSPhJje1h3HzGD8hxSk+XenKhwP7RQSZmRPaD5wIvtMK+ctNPiCR1UAx8iwPi3yxmKv/ANoTT6CtZittSsIPyxmOo+ULSPOK+E8GpRU9TVUf4KVNLBmv1Fj+Fbbee+FWa5YeZEEq0MuxHm1j+QxaauXZyg06GUARcMT8oi9/zw6ylCrRpGpm6ypQbqIK/elohVURe230thCnSbG0vy5GyqFO9/v6f34xRwngrk0XpIw+IMAwAGwnVYgRuT9DhFzjxmkFbK5RmNMCKlUtJqRPSp/cHn8Vu27HmPmE109CgGo0D8V+up/fbx7T7bWxVKfBGdoWoggSS9gPmZw3DmxXbH94vN0HUKt6dviB+Z0l+N5zMZZRSpCggRR6zvYAAXGqBcd4OKoOBZRAXzGeWoxuUy8u5J8sbfn+eAslQIQpp9R9agNfSAVBAWe8ke8HDijwL7lKpdQWmUI6hDRZRc/pOAGTJjJCyhsHS5FBfb0F/wC5VOK501GFCjT9GjNkmWc9mqt+I+2w7YLyXAatcMtKmWKRIEWBtNzfvt4wy4rSoCqq0pYAGajiOq0gCLCMGZDL1V1qrFQyqHE6Qdyo83M/lho6pxQA/MV/g4SCdXnV7bev4m/MuZydAijSms4Kh3J6EggECPiaLe2JaWYoUiKlPpK3kiQLW3tvhHmuW2VA6Am8QvUV8agPhE2knfDXOZRfRUIC1TapTYgE2BgqwGmTEbzIvgHCEAp84Su2LWuU2TxR2jTIcXOUWo5UNUraTAI0zBvbtfYY84XVq5+t6detopxJUELq9gDv9ZwMMoxWh69N9LuQAWIOotpC9PYSN42n3xFxLLVKlNa5TUhBCGQIFzTlTcdImYiTgGQnf7QcOdFFEb7+Lk/T8y25Th3CskXHqU1cgiprq6iQY6dIMfQCcC5T7PmGFPJ0kpQRpqODqOk3KKZggSQWuT274rOWo0q6pVA+8kDSWEMF7wBY9vffDnK8TWhWWtmKklNYVUTcNsTJtp295wZ1KLaTBUyNpx7nv8Y6zHJlFS339TqWLb7gyTsYi20e+Ba3C1p0c1TeqtKhoUUqhZmqSDLM7NpCiRZVIF9pwtz/AD47MfSpLHmoZJ+ixH5nFU47m62bYGrUsNlAhB8gO/uZOATMmrcyxvZnUaLC/KxDOCVcqMxSoUKYdXca69ZRJUSWFNNkUgG7ScdQyFbLu/3KU2Pmmk/OWAgfU445wGhNc9Qp+mGHqRIBiASD7tGOjcgcSqLWqUCiemVDhlMibA2mx1EdPv7Yp6gDkTzEBXY8y456qKFNqjbKJgdzMAfUkDC3jvBBmKqVKlV0pUQSqqdAkiGZm32sIiPN8J+eeKgVKWXW51q9T85VT/i/9OE/NfMz1abX0hFappGwIhUJPc+oyQNtz2wsIRp8zf0jVUsrt2WvrBuYubPWpilQ1JRIEliSzT2JJJj2kk9/GFeQyFXNVqS01LWEswLBAoi/YC3fEGV4eSikaiFQEgLMALPbtF8XjgnHVyWUZG+8NNgSq9hVukk+8+e2DbJjC0s3/FzagGHPqP6IPxzJUuG5L1amipmiYpW6Vc91HfSJMnvG0459wPh71qVaqNRNOSTO5P6ybn6YtmeytbiTpUqhVpzCAn4VJuQO94k9zH0locGyuWazs66wtREJB1CdAO4iZ2wtMw0kUYWfpDj/APYE+Q7fPiScocwtUpUsrRbQw1BqjdRsCelSYGPOK8g+s7VDmS9Q7ll/LuYGN2pUi+Zrh2MJUD7LUBVQyjptGgqsiJNiMMeHPlX0vSdlJsIJkneCNzjgNJ1Azjk8OjSNvv63/Eg5K5U00oqgS7NYC7LYAyR0raZ+eK5zxzCK9Rclk4WgraSVsKjkx9VB87m/YYc88cdq5XLiiXJzGYX7wi3pU/3FHYnYk339sczyNc06iVFiUZWHjpIP9MVYEL3kPykuUhfB2nRspyrQ4fNTNVmqzGmmigamB2EkmPe1p84q3Hchmc1UNZlYKBCIy6UReypMAD+e5w9zbvXL+owLxIYTrkfhAFh7DbC2pwasQpcuHbTC1J1EN8JG9jt88Rtkyh9QnqYE6XRoyfXf7VNOE5uvUpUcgqmnTVarVT2OoOdTEfgUMPr9MR8vVUTLs1KnqrP0FnEhVG9gYB2/zw35rrLkaH2ZD9/XUesw7ILBB7Eg/r5GFvLmQqKlJ1AY1QSADfTrKkmNoiZPab4ossgJFX/bnnOEVyEJIEanJCoyO/qKKifddI+9Am0SSZMR85jGUAtJ/TNRPUUE1KaNqVQdlc2XUDeLkReMV3mPm1wBl8rqp0kBUVPxspsQh3RDHY6j3P4Rv+znh4Z0Zh0tXRAZEEjqiNzYk+LDGBDWqaT4qqjDauXUEgJqA79Qnzt74zFyyfAajoGamstLWW1ySO/jHmB1+sHSPKUzhHNBr8SpPpcUl1wnxM3S3U/bVN7CF7eTZm4HWzz+tmX0oJ0U1Pwj53v57n2xTf2WJ/4lR+VT/wBtsdbp8Qqyis6gsFg26oYq5FrE6kMexwOfGLqOwZ3SyvPnETctUkagFos8GHK6osPiIvf9LHBfNnAy66qaFTTQw8JoIO6kHqmwgj38nBq8ReokioQwF1BAJaFJWYkAGTa+lgce8SyjlG+Jy15klQAAV3gSGBG0kGTMWWEraE+dnotvU55oWh6Wssy1PvCAYGmiaYkH94w1/bDbifEVRarZeTTOgMDciNlUhfJvEe5teq8M0vmE9UuUdCAIuEcMIgd1J2GC81k3pkU1qNGokweiANgNpm95wZoVUw6mJLf3tNM6ukB3AWm4DdW7Et1KIusgzMTtiwMoUl61S1KVW4tTBsT09U6Z/pvhFmsoMxV9JgykAELUJBYkj4InUfAHvviz8F5dpstVatLWTB9Z2ValMrNk8Q0mCYkX2xxZeYIRj8pW8lwupmcylWn6gpsxWZGrv1Qfw7XM7YnzfEx9t9Og5qNTBVq5jVUcQsKIICjaO5EzYYsfC8tnBla4AdqjMqU53CT1kMYF5nc7CLzgDJcg1KVanUQEQJOkqukiCI657RaMaH5BEJsS1qVvrztIKuff0czVrK61aVLSC8yTW6FMMBBjUfoD4xMcq1FQ1chglNSKJWBpgSw8mBEXi/cxiw8Y5er5uiFrVVQ6lLsRqJVNZAMHSILHYkW/Kmc3c5oEbLZYivIKvXqAMI8Uh3/vGR4ncEqa1CrA16XLH+JJw2mtIPUuKLEXKiAjEwAWAjTePMDe2LEvCaGZzVB6a6qZpvdzK1GQGNXsCRPbt5xTMtm8xWyFQSgKadOoddUMdJ0EiOkRPYACIi83JPEBlq7O2ommjUUpqwYM9Qg6FmLl9I8C98C6agQe0LG7IwZdtuf3i92aR6oCsxcsFAhQhOroXsIiBe2LHwfheX+yVcy5qM1NXbbSgABiQwJk/PuMLuYcoMzmcwlL0/Wp9KqKZbXfVW0XhWNZ6hEi8G9sdDyHAq2Yy1FOImERVBoqxl9It6rA9X90EjyTthbogN1Hf5mcqF1GpzfkDgVXNBm06V1z6pFtUAGAbP3teD4x1rJ5Whk6TGyIoLOzHeNyx/oLDsMS5zP0cvSJOmlSpj5BQNgI28AD6Y4vzzzy+c+6pg08uDMfiqEbFvAG4X6n2cFbK19pKW0ia0+OtmM3UY36mdSRBNm3EmO1uwwUvD69XJO602dqtUKSPhWnRDGWY2UGoTcnsMV3k/P06OcpVKyhqXUrhlLCCpGw3vFr4L5y5yq506B93llPRRFhbYsBafYWHbyam1axQ47xSkBCLO5jepzLTp1MpTy0+qoCVn1B0LGAPTkwb9/h2A84JzKVFWr6ysDW60fRqkjfUUYkGW723vtjnK1YIPgg/li/EPUKrTQ3MSjdRJIuQJUmAYEneTGJ8yaKIj8eSwRx/frGL5fK06WWqeqxLG/pmCHF2LCbeSTHbziXj+VNEUCtStTo1yxBYiDChlB0XJkbtNjiF88+SDlGPT8SMBPgw4Mkhm1EMBNiJjA/NGZZcgKrvUZ65sHcnSAJcgbDssjsT5wtF1MJzMVBm+SzbHhjMbHM1vSQ9yC5djewWAieLHzh9ybGWzNRarL0KwNSAoU7yL7so7TbFf4wqaMnlZ0rl6VMOQR8dTSapvab9+84K4TmD6tbpa9RF1ssEqpRnDKfhGncGfHbG5GVhY9frtDGJsZAfvR+W8gzuSrZmpVrrSZld2I8kDsAbkgeMecN4B6pMqDpElT0kgxtqA2M77xhtw3MKc83o9NOSqn1tYBPWSgsQCBt2IPYYl4u9EeoSGZwSxcOd/waZIDLveDvY4nVdPilmXrHyqMYoDy9PjFS8JYXamQosQZB+LdduneSMNeEtTVvXqsGOXpwt7AEnTA/h6hHkj2wubj5qxSqVGqQxYFl+CxLdawtyQLr2wPxThzUqbZhSzZcwCG0qzmYUAElj1kXjvO4wYLNsJMqotlu3A+f8Re3CKvEa7OIDN1FmJAAsAJi8CBi7cL4C9DhvpkM1aohQBJkK7EmAbBipNyLbYRcumnmnoEJUo6TLgnpq6d26r38Dz33xa+McVivTkiEBqMpBIYXAsN43jHbgaSbhvkGRtaKFnI+I5ZQi69QLMy6WWGXSYk32kx7wcMuSjorUQYhKofV4PUpv2lT3/dGPObckHZ8xTgCRpSTtuWCjZBte1jc4BWp6RA1MIHSCukOxG7A3Om4v+mGVQAWCeoDWcm54v0/mWTivMOcFap9lzE0C5NMirRA0kzYP1QJi+MxT8xmIYhqFHV3kR+mPMdbSbwesuPI3Llehn6VRlIRfVXVI3Cuu03uCLTjo2WrMvplhqLDoICwTBaRYMJg2vE457wXmZXQDWQFJbUCbENEkbaizTPf9cK6PNeYo1QtRyzvdmpqAYJtfvYTt3G+OZix3mhRyNp13h9NdSt6hZ2S4mx2k6e0bfpibIJFJh/FU2/vt4xy6pxioHdzm5Rj92qyHjULk6YBBBA1ET2xlXizVKnpGrVCClqqVKj3OoA2AMADYxcwfNxrzh8bCZxPgSCmG9UvVDktTAgQxIAEAkwYBGoTJ2GCeE8uVqtWoqqBTUgrpIVBqAkSh3iekTAg/OLkxqdWugqq4Qkqo1HQ7rLajeY6TAECfyx09HgAKIHYCwA9gNsa/FTFYrfrK5w7kv0ahqGuVmJQAMAQZ6WcSB7Rh1k8hTUkiWJ3ZjMnzG0/TBGmffAue4vQof2tamh8Fur6KLn8sL2G8Iam8I3jZTgbifEKWXpmrWcIg7nv7AC5J8C+KhxT9otBEPoI9Z+wI0L9S3V9AMcy41xmvmqnqZh5I2XZV9lXt/M9ycO6fD747HaB1AbDWoEXHXOnOtTOTTSaWW/d/FU93jt/CLeZ7Uyo3jbG9U+5xCRj1VRUFLICxY2YdS4vWZqNLV0U7KiiJgTBKiWJP+hvi4fs25arNmvtFelUp0qINQGojKC5ssagJgaj7HTir8m8YqZTOpWpmIEPYGUMavrYER4+eLbzvzxUzY9GmxFDdpEFz7/wjx37483qc3uyQBzPS6XpXz0ewl94UMpk6fTUpgyxaq7jUSx1NcmwLGYGAs9z5k1n7xqh/gUn9TC/rjjiqPGJARjzjmJ4nsp7MQfqP4h/OHMGYzr36aKnopqdv4m8t/LYd5rDCNxf3w90tEhTHmI/niEUyX0kQYm+2K8HWOBWm5P1XszAPEHr47iJS+x8HElbIML3Ybgjx2ti25DgdNr1KqoCDsmu2kzsQLicMuCctHMtTCvTprADAtBMWGkXuVg3/W8E/Wsf0rvJ8fQ4ACXyWPMef5+U5uwtjoOVbTSo1i6Cm4AIVRaFEE23MwQdsL+NcJo06lSlVY66T6SyghSJkrt8Wn+L38YsXAMpw800D5rpUdVNkdCbR8RtG3wmcZnzDIgFUYODB7vJYNr5gfib0uCU8zqrVayLp0gamY61NpVQbECImb2iL4i5g4aubjLowmlQBHzOkwZIiRAJ7YNcZTLUzNVagMwXYO0fuqiaRHzHiTiic0c0VKs00X0qJ3AgFv72m30/OcZjBNAGCzadTMnP2uF8W5iGX1LQYVK7T6lcfChJkiiDuZ/GfoBiw8OyC0stRXV6lRlbUpfQoLiXLOp1EgmIg7+2Od8C4c1erABIVS7QJsP6k+SMXTOnMKiFkdREBhYENErOwPTEzaT9GOFWlET7xshLPvI+E0kT7usU6S+kKx/EsCWjbV+9e5w6o8MpPWFSvSdoiGRiFXwSIhjJ/EN4+q7J5aq61IpsqvfpRqgkRChhMCe5Mj9Qy5O5fGYeolao1JlAJUGXMmGsx9wNiPYWlGtTGnFkrWBt5wzI06laq1LK+mzbVCUEabidUGJECIBMWmMIePcQDZujlKTa6WWeXcmzVAT3/dTYeSW9sWnnjjVLhmV+xcPVUqMOplPUgIuzE3NRhsTcC/iaHyFk3XVXSmKmkFdGkNBMQSD43+nYYPCPCSDF5CdSlhzHwovXqH7LUQ1AWmAFAVd2JJIJiB7mPc4jq5HQpqVfVrUwJbS4GlR+8HPYX0mxwDwbh3oqS33dZZ1kOZ6pKrABXePr8sEjjFSmrqq6l0AMQA8llC9RPUIUAz4+mBNA1fEYpZgdI5/E8cJUBNH+xfTK9y1xA/eAHVAgD5414rSKJSRWqPoMwks6R2I/DY2IHbCbIslIA0LaAzmWkkqItJ7g9h2x7SztbMXrOUBiTTMNH4dU/lv4kDBNvvEqe18x1lsx0KQ7mRvAN+9ypJMzvjMKa3C5YlatRlkgEKTtbcbnyfOMwvRGax5D6zTN0qdNA9V9YzFFRT9IEAAFWIYFRBkj2N4w05YzAanDKlY2GttwFjSiLYxHvuZxX+IPVqhkzFCXQ6opLDXkA6gCChJMgSZHa+JuD59fTVaPRUDBdEEszSx1Bos2yxINrW2ZpD7E1BTMcXiG9feW3hXGaLZhaa5ZPVlf7MazpFwpkGbgXHYmYwq5n4PGaNV3YI7N90aRRkUAlRs0pAI1AW8XwGKxy1SkKgdD6gLimfvCGAtqUzPsLnpw54nxapnqLOzjLLTbXRuS4AkEuxMmQSNNrgbxcipU3e37zkZXWq3/AG/mDcD9cV0qjUuSy7A1HYaYIUwo7sYYRG4PvGGvEf2hVCSKFNFXs1SSx94BAHyvhNxDi9Q5JKJIK6g7sZue2jYC5vYkk9sJDiXNkYGhPU9n9LjyKWfeNuIc0ZutZ67Afup0D/lgn6k4TERfzgijk6jAstN2VfiKqSB8yBb64M5e4FWz3+zqGUNDOTCrsbk+x2EnE9M89IthwCthBcspJAUEk2AAkk+ABvhfzBW0VPTtrU9cHY/uyNz58becW/mrO0uF0/s+VbXnHX7yvF6ancU/3Sfzi/jHNlXHo9F0xU6zPG9pe0hlX3SDbz/jyjqpkjuOob2wJUXFr5d4fSrZdXZ3DAFWUEbgiGHTYae17jBP/wBOysuXD1FSnLCSCrSZJcabxELtvv2oXrXRymQX8OZK/R4MmP3mEkUNwePr/wBiLh1BCtJgoDlXViCerrtIJgGLW7AYacUydGmfTCP6hAsJkE3BhrwR+lxhNwmq9OsisCEVpeBIUTIn2nSMNszzFVqVVcuCaighvEkrG2wOw7+4kGTL42Lc+Udiz6VRAarn7byJq1JwyJClQSZXqOncCBM+2Nkycr0KbibX39xh4aGUg1qja6ydK1fU1KT+6wWIYXgywtB0kjC/JZvSIY0xP8dphgQs9hq/TCXS1FS3F1rJkYPuK2mZbhSoytU+8ESaSuqMTaAC0wouSYmwAF5GZnK0QWrKGUVJqFnAYrBMqdHR0kW0xaD7AhsgazA0qoUjbWs2Gw1MwJgz2PzteGvmFNNkPqPUpAuYEJrEMFN/i1CZFgJmTvyBSKEm6h84YO/bccV8hNKyTT10CzMJdw6FW0rqU9MkWYg9ifnvDxDJejSl6qUqidZRHl0VwBDgyDJC9N9sHcI4gqNp3liWLmDLk/ExnsYsDa/nD3iPDlpVFq5er6tKsYdqiq7JYix0iV1MBBG5HjBL4ZLkJc2e8qGcqTSDV3bU5DA1KeiBte1yRedvngTOcMakdLJBjUAYEzERJjuPli4cwcT0PUQstRRp3CmZVDJsYIbaCCLb4DXmkei1GoFdauqVMk3hSQRJBsTMyDGMyDuBcfi6h0XTt+Yvy3BKAYNVOpCsQmpRqkyZm9o8D8sAca4TRFQU6bMFZJ+8j4uqAptYkATFie4xrwfJij6lN39QKoqWtEa5FzB1afpv7Y24qvq1VpRTDgf7pTYG4BMmYJJ1e+HMF0ihv5xeLM+ttRscVz2jT9l2a+zeswID1kTRqUxp6zBYCBPST/w+bWFOKMXrRWB9cdeXqsNC9MMEBkkeQDv4xSeI8RIKozugQsNCreAYBJMgDxFjvi3cF4G2bpUqb0IoJ1aq9gWuJAmTuZixteBji17mI0rxLNwPNBaAZQiAljCCFsSNjttfEuVrVKwd6QIbZKtS4Mm5S3VAuItMfLDWhkqK01pimlTSZBZBAPkL87ycGKCTJucBNJ3sSucK5LoUyXqTWqtJZ6hmSd7bYR8/8408mpy+W0+ud4A0057ny3gdtzjf9oP7QFywahliGrbM4uKfsPL/AMu/jHG8mj1qygdTu3c7ncyT+uKMOHueIvLlZzublv4fxBalFKWtqh1tVeAFZZgHVUadcnqiAdr2gH8vcFqmm1VoVSzMFDdbXgGADaBYbkC3uvelWpK2n0DKfDTO8CYEzMWt/K+BslxSagGZSekX6gEIvBCm39cJyf8AkF1tH43bAbQ032qR5w06tXTW1oEfSzixABbp0gWkaYMbj3xPQq0qzOFUqEB0swABBZZkEySARHuZAwz51qJnc7TbLVHXWiLVXSZZgTpgRBOi5JtAGAU5iy2SNXLig1eTFRmfRcG+gAEgggflecHRq4oZacWLhFXlqix1JKKYhesxa92JO874zGZk06jF6NYemfh9Uw8e4W3y9o22xmMtoRCk/pi/iucJI9M0wWReg6oU9UkmmsTpCxqPnxhry/xceiVzeg6XVqbpAJvI6iCWM20x3HeMVt6MVXhjp1KyIvVKC6newII84uyq2aVURapenFVVNNm0gggyBsJIgjwN8LrymjeyxkNanlKLGvXDvVdwaVMvp0W3JXeLx7AWmYKpct5nN0kzGXC6Gk9bAFgpIKMy9iR8RCmJ8zilZzi1Qtp16yoIYnri94kTG1r98XmvzIKORWoqlmkLToz0IImdFpPsR0yJFsNYkAEm4pQLoCpSK/FEfWvo9Us5ZBIB3Mi5KhgvUTAg+ZxYOSVyvp+rnOpnaKaKuqBtqYAEXMxIiBjfJ1GNY1Wp0/Xq3qEADT4BjYnTJgXMfPFu5b5ZpEPWq0glOoQfT6l1kAX0yIUncQJv23F9B37yjEcqgjVQ/f0izhPKxzDai5FFD01hKAiBHpIIh/LC02kxAac2cxUuG5bTSUBnn007s1pd/IFp+gw25h43Ty1E1asKiCFRe5/CqjyccA49xipm6zVqpubBRsq9lHsP1weHFqN9ojLlatzBK9dqjtUdizsSSTuScazjVb43Ax6SjaRmNOD52ooZUJ7tbtAmfGwO4wz4Jna7hKFZdVB2MmAIIG8gTuBuDgHlCDmQjNpDgrq8EjpPvfF6yvKmdZgEdFvK1NYBEzcJpJJIMQbXN++IOo8L+VyrEoKbzTh6U6dWuadRZBBhmj8CkEt4YlgOnfFUznF0WtVHpLSJe+mDB7wNoJvA89rYa8byYoZiutQ1cwyEBqrqwYwqmLE2Hk7geMKc/ToVqdNSwRhJ1RLkGSdRk6pJt4GEgnjmEVBaxsYSvDlZlqikCBdyAVpORtBAgm/4fefGCuYnoMqVWBBEArTXTYEANB9zE97eMa8E47l8vQWhmXeoyNqULINPcx3Egk9+4ta0fF2Q02rJL5eqQ01Lshm5OhupdSXXSJMY6txvCD7EETbh2ZAqtVAbQSoQ2NtIm2k3M+JBHscacJ4rLllIRLsVkky5IJUAiZg99yMWHJ56mKJNWDTAEklei0hV0KD7De5AE4i5Z4fQemwNCFqT6bCZCFiqsNzYj8WxkWiML8zKsjKaAPb5fL0ld5r416tNGJBZWIkSIUzPcm5AsZ3/ADa8M5io1kSlRyxp1BEha0IwEQSzBiTMWiZjqwJyvlkUVUeXcuyCwsVOlRpB1ST2NsN6XDWpsi+olL95gCJJPYKYY3ubwRfBs3aSBaIN8yvJVWrmXITWSTqudVj3YEKuwHyGD6S1KtSq2YdwFDLRpKWRUUSF0qCIFhA77mTjTJVGWoxRAT6rK+mB1K0FgSNmj9cPkqo7kNRLdTKSUaPBAcezewnbYYyyfSGKX1mnLvLX2nL01d/SzOkliBDuoZwFqHSyiwgE3Ed5wdwXksUzL1WIiAFgN5hmHxRJAw/4VlzTphQSB+pkk3P1wzooO2MudxxBstwmisEUlkbEiSPqb74aU0+vzwHnOI0aImrURPmb/Qb4RZzn+gtqSPUPk9I/W/6YwsBzDTBkyfpBMuCj9Mcz56/aL8WXyTez1x+op/8A9fl5wDx3mavm0KMQlI7okif7x3I9tsVWrk0UyBt52wWPNjG7SlvZfUUOBK5XqycM+AUnNQNTKqygtLbRsbDex2xpmsiGMpAPjzh7ybwSrW9Q0yEZNIlx0jc3sZ2FsVLnV8ZYcyHN0j4cgDcecOPFsmhAq1HWppip6BKoCbmB6TfW98F1uF0T0zVZm6lKMFtbqPYjTYzO+1xCXN0crWerUqAU2Dt6qrYAhrwoYQIkAAeMWfhVdPs/rLRGpKQtJUmBKqx1kzfeAb4n1Eip3u7bV+0RcKy2bfNFMvSNZqBIZlkJqUQesWE+D/LDLjfCV1salQUakwpIGioTEkgXHVI1EDV/J5wTPZxvVp1MxSVagbVpVEFIkElgUvtaWk7HcX5/zFxRg7KoWzESYdYUjSUaCIiLg9/OOeydp1aeZ0yrwvg8nXTQN+ICq4E/INbHmKTkcjUKAtkGYkkko7hSSxJgXj88ZgaPnO1ekm4otFar1aEsijSXCkEKbwAfDG7AbFdhOIuG8VZM5RzGXY+oBoFONRqKZkMFAiV33iAe2KpkOJGWnZkZT8m3+v64bcssitUaSSy6A110zPdT3MYwAqIRIY1LRzhnqObf1Qi0KwI1BQOtQxDCoQZ1xBDQLA72hPk6dRaS1ShGXN100iYAIlpXqWdtTMZvvhNyiieq3qQWUAKhCkE3kQ1u0TB3x1HgWTqswrZiQlPopUifiK21vFtIj4fP5YJ1F6QeJykgaq5nnKHK4U/aswWKv1UqDLpN/wAVQSTG0KT8/GLJxfjNKiNddws7DufZVFz9MU3mbnshmTLkM/4qpuB7INjHnb54oteuzsXdizHdmMk4RkzAH1nodN7OZxbbD7wvnji1XPVQV6aKWpoTf3Zu2o/oPrirnIuN1P0vh4uJ0XBY+tdewlb+x8L8EiVorHtjzFnqIDuAfngZ8jSNov4U3/LFie0UP6gRIMvsPIv6GB+O38xFSqlWVxupnHQKvN75agKqXZpVCTIDFZk+YB/PFefl1R8dT0vCkanP/Cv9YwfxTKFmo0GM06ITSSLRA1EgxMi5jwom2CysmWtPM8042wkhj9DYiDKcw1FrLWqA1JnUs6QZ7SAYHbFm4PwanWzAFEU1pupeGv6a7EEiCSGgA41XIk06obRGmFIAItAB2DCN7e98RcPJoJUak4IIUM0bRqMewJk74n8SHcVCIVhsbmvMvJRovqDhvVZijgyhMzoMgFWvuZn84T8J4KatZaYU1WX8Cgx76msAJt/qMWXJ59q3SfVdRd9Fz7nUTYxOwxHwSmmWcmqzJUqFtRnSIJkFR+Gx27YEsaoQ0TezxIstUf1alCWoLSWG1D8UxpJaAF2v4jG3Fc/mcizfZmVqBCBmABAc9TC8x1Ejxfttj3P8RK5xwhn1lUjrLEmNMgiblQPyw24rwbMuChVnWqukzA0HSpUtqMkSN+x+YGNWwd5jgVQ84i4QwrOajFgXcerWn4TBJKg2JHbyR7GGNLgInQanqNvqEszQbFUuP+aYnxgLlqganDcxJ0aK6QDaDpYXsdy0eN8F8Ay+aqr92fvKaFgitGsiwEncAA+ASR4wT15zMYHLC4XniaDmoayotRp0GnpdCQCYudXubGfOIeI8eraj6LhVaCSsEm3cnbzHv74i4pwas+VqPW1M4UONYhlJjbuBsCPcYUUc6rEICxCKF6o2G22FuxZNu0s6REGbx94wXmXOL/vm/wDSv+WPKvHs1UENXqR7GP8ADGBGUjYTjWTiSzPeXBjG+kfSYU7m58nfG6rGMVcbhcZUoFCYz2xNlMqxqAWDbwd/qP8AXY43y+TqM66To09QJWdRGwgdh3n2GF9Hh9XWwarpqKSEU6jqiIOoydJv/U4qxYkq3ni9Z7QfVoxV8YRxPhzh3YKmoRqVXEjeTAtEaSe+9vPmV4wcvTX7tyrOWLQQLHov3OxF4tsYwyz+b00dbTr2DDZiw6rRMESZPyxvkDSVNJpGr0dagNUII2hE2UxEnaSZsJZiGluOJ5uXM+RDvz9InrcWylWsKlem1OobmAYncFh37Qfe+LlyxXr5twaTAURIfp1C1uq4mRG4Nvljn2a4Q2ZzmmlTKa3C6XMMshT1KPAMwt7ecd65e4dl8jl/RoqegFj+8zQJYkkkEx7AWGNs8iLBKbznHOPLtOmi+nmtVOpUAJsSphpWV7bQG8bmMVurwIoE9KtMtBBa1he4UfitHexwZkM+zsTWE03LR6lQ67yQxEwT5BF74dUuNCki0cuiF2XrrMNUjwmqQPHuZ+eFM7KJThw48jGz8+P5+2/pKHW52zsnTXZFFgqgAACw3GMwy4rym1Wqz0wFVoMAhYOkaukSB1TYH8tsZhgI/tSZsOSzQJ+Rk1DgtDNotQO1Fzd9FIuvePhvr+kHYnvhtl+L/ZG+z5envA9SimloPd2e8zNiBGK5wfi1VVCUaJamBLaZJmLz1AbDxNsF0uKZqrmKatSqB2UqAA5JAOpSQxJgSZg2k4H3ZA/3KHfG9EXe3bYn++kuPC1p519NQZoikwqM1YqwBUgwD7xA+uF/O3NRYtQomB8LsOw/cX+p/wCuJ+YuOnKZcZZSPtDgGqV2Wdh9Bt+eOfrfCXehQlfR9MGbW3HaSocSDGggYu/KfIjVoqZljSpm4UfG39FHzv7YQFJ4nq5M6YltzKnQpkmBcnsN8NU4PVIWQqahKh2ALR+6Nze0C+L5ROV4ez06LaoMliNdQSBY6RYDCnnvmkDL0xTKkl2JXTBBAAJg3Fmg+cUDCALO88zJ7VfjGKHmZTeKZB6aBuubzK2BAFjB/XFh5V4gtOopqBKSqjalAiWve/m3e0R7YqNHmSrrUSI2ClZU97j9MNar067PRpBqlZzq1SJidRi8bn4j9MFjxqD4hIs/UZMovVuO3nI+DkUqtSoKjOZMM1yV7avf5ecMuL5Ra4pVDcOSoCmCumTIOxnUAB7H6xZzl6pRy5qMKQHp61aA0jSTuJYE2HxDfAtSuW4aVpAHVBvcgm5KE3HwkfU4c2k7psfOIUsPC+48obksjl1qAVVgU1OpZILsSoUQD3M7XJgfNvzGKVTLCnT+z0y40gU6ZDJpI+LSQDDAi8wQR2IxV+AcNUBPtNR4B1EGoGg/wBLgwTcsB5BxtmlzTV2WmylJJUyACp2JBNp/ngRkFaSbhZOmyjxlSAYbwJKFBSofUxILsCQR422A3vgfnrKioKTl1DSbai0JF2YnvqjSATY4G/8Aq1AJoZVm6ldG5Ld2At1DyMH8X5Jrpl1cstVwQxpI0wo2g/ibaQLeJweL9VxOagoF/wCpDy5TqQqqsUSHt/vGYqQDI6g5kxp28dsN34smST7PTy5asRGlg2uwks09U98D8hJV+1K5V0y6Ali6lSG0myk/P374b/tL4zkq2VdxlxVrjTTSupgqfdlMkAE9JkSe2OLHVb95gC6aTtFv7OuEjO5XPUtdSmaroS0rKkdQJJ3BO4+d74ISvT4bXNNqbtUEA+o0CIsyhex3+I/ninck5jNLU/7saNMgdbPMMJsG3sCLRHe+LPmmbNV6L5oIatKmAWEhV6iQDB6iDMGQLj68cihjc0Y2YDTFdbmJneXfURqBBdtJ1E6hpmCDJttEeMA8RyvpAMpRfUAdVuSVlgf7sMsQd98a8w8stTcvR60YypB6ZM9PjsbTOG1TNUq9ClqpeknpxJk6CjEMFj+I/CeqD+e5D4NuDD6c+7y23IgHD3qVAOkbG5IG3e+Dc3kzTYKdLkprbQZCr5b5+BOEhyYqMFWq2q0krb3gKJH1wdzFwPTXWnTYJTFNWs3Wxk6mOqIJ3k2+cYQuPHfinoN7QzkeACH8Xp0aNHX6pLGI+7YgzM3Fpse+FXDONIzaF1ByRoZ0WJ8dMsoM+SNpwXlmyLUPsweq1SSwZyRTZjsIDW8AkfPfEaZ/LZYwtNAYgs41E+YGwv3wbY/dnaSt1j5h4mizjnHKy1SAxW2lgNiQxn57C58DA2Szxqv1sQwVtLWtMAz5tPjBXHFp5t1q02AJOmoSAAvg6YB2kDzAw6y/A0GTzFSnTXSinrL2YggwCxuxAI0jfV2wRyVV95N7u7qKhV9OidRLqIMAwCAZI/THUOW+c8nlKVPL03ppYM2kyNbAM0tcm5i97R2xzzhnBfVqIrljrp6iFS+wAAHcS1/YHFfrcJqa4TTBIEagNJJ7z2BtOBBBJuMZGVQJe+ecyuZ4itXKhCgpqKryAruC2xtqIXSsjePGE2b5rrem1CizkkadN2N7QpPUD8vlGLSOX8nlsgtZswK9dTpKo49MuxnSQRqAUA3ME+O2KplDlqlYuQtJgv4QQpIETEkiPNjOOXTqhEP7uv8AsF5f4A5cVc2fRoKZbUYqMP4VN9+5xJx6jVVVfL1FqqgYvogsqlrawFFu5IFp374I46JWmpZBpYeodbNqG4YliZfSbL47XwZmqdHLolZablQdNSWF1cFTAsQ1wfG+MYm4CqKjThnDH9GmdRpkqCUL6IJEnpZCRJJNz3xmKrxTjWb9V/TFVkJlWRSVIIkEGPH5YzGV6CH75xtZ+sj49xgUq49OCNC6vTGiTJjsfw/zwdwDm+olXXSgsBC6piWhSJuYjeBchfGFPHqdGpUBSVJEtuQD4v8AT+WIuG8NFMhmqIbjSFnf3PaD88GUAUOZ2J2yOca1v9ox4m3rVqrq2shwhMfGQoDMPmwMDxGBRS0vobp8nePyw25RetRqtSSmlWk511NSlhTVd6gEySFO3fpGOgcCpcKoQfR9WoR8VVCzEgGSA7FFm9hGObArMSASIxfaGTGgSxt3nNuWaRNcF1YA/DCz4uDeNxft7YsWfat+F3QKdSuSyGxmGAuVOxH1GFfHDSp1mFJtSNqaJAgOwOkwBtAGwtgmvmDp7wbGf5/l+sYPHhBc9qkufqWKAncnvAqvGj6ju+oFj+ET8yP8jiPmGlUzFNHQO6pPaWggXiZiQdsRMouxbRYywEnuCP5/TDLhvEFaPTe4ncaZ/U4IriRtzAV8zpsNpXuU86lOooCl6mq9vhjup+W+OgcE4vT4fl2qtSNM1WksQRr/AHYMbR273wgzYpCtTrMAG1fewI2BMnz8ME95GDanPKuShRWpHSYIkxIOr2K7jv8ALGZFVDtvOR2cUYPxbOesBWo0TT6ljWV6biSgPUo09rCPYxjKyAZZRpAmgXgeEqkj/k/nhTzLxOrWQ06epgTMKNgBAJjzNzhzxCotOtQSVNNaaZezA7r1H6E3wC/pN/H6RjVYr4RXwPhmYFVEekayOpZHQ6rb303mO2/5YdVH9KsUrUlVgoI1LOpRB06jvDAX+hg4W8F479loNqVdYIQLB1ORcSZ+AW6RvuTE4jz3MdSpCV/vm1AhJ6FM7DTBJM3ggHxjmxKpMMdRlcCzxF+ayq02esRqZn6AIIBYyIibjt8xg2jWzOWYvVV6bLBKnc6rCR3nDPPZGvSr0QMtTUOuvpc6BoIJDamsbCwPynBvNHPuXen6K0BUMdLzpCfIwTt22wBJ5EWdjpIiypxarmq3oIWR6hApi+l10n1B7NEkHa3bfFs5W5dy5UU6lIVArSFrSQDElmB3sQAD5wo5RrUiUqGmoNO6mI6ioWZFja0/LFi43zKVK6acMbayPrc9wOw84PKS1NOwacYKDvIuauXEyobNZanT0BR6qKICgT16TIKAbxcAE459xRqqxWWHkazENCk9LRG3n90774tw4pWBYDMayTdXBgqwMrE6bm1xgTMcF+0wVYUVCypBgAkXURsNUiOwxKSOJXpOk77iV3Jccr1kaiGCI8alWnq1GZGlALkbz72wh4yzpqRpDSCbFZkblTsTaQR2x0OtkKnD8vqoBKjqv3lUNDge3sNu222KjzHxd87lkdhrr02IaoB1NTb4Q0C+lv0OH4ztQkz82eZtyhxKlQBNVgGYSDtbsu17i4G+2M4zx6jXKKsqNRlmAAAbdQZJA3iZjFfymSbMU+jSCn623tcR/XBeS5WdgrNUVVO50sSB3MEDBKQp9ZzFmWhxLRVo0WpvTh4pglZgCTGnq09j73nviqvw/wBbNMk+mvUVkz0hjAn5HApzVRNdEPrSSoa56QbFPAMbYK+yFtLU2iqBt5Pt/kf+mCXExBqC+VdQNSepwKkjUyXJp1A2qenRBXc+84tlTOI9SkKek5ehTaJuFNoJG8xN998VnhIqZl5rDUqAgrswa+wtJ/LDmpwamiJ6auhDdTN3VkNhc94+WF1bBTzGcKXHETA1q4asrFdGx2O50ge8Xx6a1KnTYVlUVyZ1am1e50gWgj6yce5bihy50qbbE9/FpsbDviCvw5auYVqlVnDgMdXxRBAgzeIWQPOC0MBZ4ms6k0OeI45fnPVaeUNRtRMsXmdMAmD+cD3GLjzR+zCnTytSrlmqtUpqx0Fg0rEmIVTI/lPfCjlw5HIzXLxVXoVdMatW7arx2F9oJxZKXNtVmUioUBMaUVT+ZcGfHbC/CNx3jS+R6XbacorVoJZm+BSyk/jqSu/sJJ/4cMuG5qs4loJNrtY/O/fCTmuov2hvSAVIEAbH3v74L5e4gFH7zTOmPHeTt/PDGXaTKRe8bUkpxC1SACQAtSAIJEDawjfvvjMB5rh2Wd2dRWUMZhWWBO8ahO84zDRkx1xFHG18zbgXCqALVs4zaLxRQkMWDEEFhYARe+GfFOb8tWT0BQpU1EaGROpSLA6pE+9r4Xca4C3psaTFlkswYAuBIJ0ERI7xGI+CpRU2bp06pgTa5k7xpB+WJnSzqYk+Ql+DKFFIovzP44njcwVsvqp0WC+uuliR2uBB7XJxJwbg2czOpFqkosajKiJ7Bmi/ywm4pkHj1Ah9NuoHeAfMbR74v/7O+J0KOSQO4Vy7EyDG8C+2wGKM2rGPDIcelzuIBxH9mGb0pUy9JXVQCyeqvqEzJO8G3vOBHpjqRlYVdiDYqR2Ib+WOkHiZBDUmE+Qbf9cUjnjiVOtxBmpkErTQORsWvf36YH0wODMd7nZ8YO4lPzFdoAqdETqHcEmwjyR+mA/WprBBP9cWjOcOSvpJjUtgDdT8x5xTeIZULWZFNg0Ce2BJDEmEjEKKlhqcXFfLPTGtmAHzN+w8kSMKMrQeqRTppqPeB/M9o97YeZPlMGizIxNSRB1BQtxJjvbGuZ46cszUaYUtbU89MsBMgbgeThquKFczgpDeIbGG1+XWoZVnGYRKhj7tT8UfhDblva498IM0j06c1VI1kQsRYDc2if1xYeG8MLRmKtRKzC4B6qYHsBA+n6YPrUadZ0pvoZVJKlux+W8bWPjCy9m/KMdRXxiDiTnLoivTUwAyuO2ofLxhJw/Naa6M2wYEid/9HF/5d4xTqO1GvlqNZgSl1B1BCR+KSIG0HFb5x5YWjmtNAhaTp6ihj8ImGWbkwwPvtju9d4IFLqHaFZLN5jM1HFIsgWe/zt7m2IeHpTq1vVzIKJSUmoO7EFdI+Zn9MZwZ0A9PSGIBBJYiZM6vzxtxHLLmHOhggtqW8Np0iQZtsYtjEBDfCEdNA+ccZfjvqqBRyJSipOmohaRtJbswsJ/pg6nx15FILrZvwkWPte354iyq01gBJBUyBMDSJG21xg+jVTMDU5RaizpeIFttXeNh58YYvV0CAOYGfpFdlZjxKzmM4lPMFar+nHUFAlQYJUAjsTbcxP0w2zHMr1UpejF0LMDAhgYIsPBn64cf9kMlXLO2tmIOqprKwexA2IHvM4qPEeHUKC0aVOvrDVxTZymkjVYstzOn+owkpe8YMijYcRry1zY9ao1NqPqAgghAdRVrEzeD87YAz/LS8OzRX1g1Nqc02PS15EMBPUsX7GfpibmLIVaNepSypFClTIUDvUOkEsxjqJnEFKhUqjVWRdaiA0lVaYJvpuYH6nGEgE6eIwkuqgjfz84izlSqucD09LAkGVWFMWOsefPzxZ+ZeNZcZfRomuxXTohW3EyFtBEi974Ucz5YLSUKogrKlHmYJue/eI9sIeWs6mXzC1HFwRpJ2U9yR3/phoNrZEmIKtpBn0LyVwHL5akpWnTNaAXqFRqJiTBOwHtifmng+TzK6ayIlV5WnWUAMGEmzDfa4OEeU47qSTBHeb/zwv5h4+Pu6aKC1RjJ2iASTb5/qcAVIOq5tg7VOdZzh9dF10VJVmIZjAZiNzB7W7TfC3hfFXVoYlgx7k23846EePKG0O6qRYqSbfMgaRt5Ee2AcvlsoEzD1V1VPVp0V1T0yy+oy9ydB37fXBFiTcJFGwlQ4q6pTViqMTEHf5zibhlD7UR1aEAh2Av/AHQOw74Zcycq02rk5auj5YkwQepLzoZTfUARBO8HG1Ll6lRy9RlZqj6lOktAC9zaxg3m1sblzcJcZg6PIynNp2s/34Q3hj5GmRQqK1V7l2ZyFHgWsDEWAM9/GCcnlaTn1qVSoEJIFMhgdR/CYsY39xhPy+aaan1EsrklV9+2qNWxwdzI0en6RcwAzyTqO8HcTaLR2GF2CaqMVRsbAleqVKGtvugQvSPvFkAEx0t4+eGuYzCGmqpTWGUmQogMRtA2abx7YrnLnClrOWcgoJkA3ntI8fXFizGUp5cFqR6oK6hIA2NpMaoMecbYuom2YXxN6dIwIVtv/L/PcecZgKpxa/8AtNf6KuMx2gx3uz/9L9RJ+NZvMUkL02XSBMwLgGDM/wBMVrhzuanqqfT6pITz3iex8bdtsZjMN6bxNvI83hAqO6GbdYC9QkADY+N9otjbiWUqsp0laaoCQi7+TsInfvj3GYb1THYReAcxRwLNVnqhKTGSCTLWgb4zhlYvVIuzMwAFhJuN/HzxmMwnsYwjYTrHC+VqKZcNXYrVNxF1U+Igzbc/lihZvIItd/uwL94J+sW/LGYzCRvcaDpqoFX4qaasi95g+4InFbzEsSxNzjMZhigAQXNmT8H9XXFJgDBMH4TA7jzi0cOBJ06h6lhEH6wSB374zGY0jaoK83BsmFXP6gBCM0i8agSLAdpww5+zNEiidDa4MDV0gSdQuJ+K4M49xmCEXZJ+MqdKKjASVJNvH5Yf8D4U2Zr08vl2hi5l22AAJJgdvbHmMwOVyuF2HIB/adXiAlq5u5TzmTp+orirRWNTKdEKfiBUmbm1ifphSeIoKdSF0wVZ4m5AIv2IIg/PGYzEns3Ic+Es/IMZlJU0ODD+H8c+6pyT1KG72m6wO8DyRgqhlaWazmUd1hlqSJiGAkwY91XGYzFBY6pqqNJMsfHuH/acwvpomtPj1bAmQPzg7e2PON5GllOGVUYKXBUppU6VaQB79zPzxmMwwoNpwyNVTmGVqHNSIFMrYR8NpsbzcmduwwqrZDXUKsukoYf6fLfGYzDUUcRORjzLVwzODSTSVgi9IDNJgAXNgJ9sF5XMH1kqb6QT+cecZjMBkHIm4zRBkZ4hRWofU63HVq0m1oj8oG3bCLPOQhcNIUzFxA2G/iwxmMxPpEqOQ3POF5j1DGxJ6j8u+LDSyJ0N1BY1AkSSQRbe3fGYzAFRrlyZXGEAGgAYhzKaas010gi+k6TIm9vfDHhsssONRN5a5J+Zvt74zGY9fSEtgJ87qLAAmKOOp6EGgpXUSWM7G0R384Qni9VoDOSurVptE7T88ZjMRv8AqlSk6QJ6cw3eJ+uMxmMxlTZ//9k="/>
          <p:cNvSpPr>
            <a:spLocks noChangeAspect="1" noChangeArrowheads="1"/>
          </p:cNvSpPr>
          <p:nvPr/>
        </p:nvSpPr>
        <p:spPr bwMode="auto">
          <a:xfrm>
            <a:off x="155575" y="-1790700"/>
            <a:ext cx="56292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71" y="2619375"/>
            <a:ext cx="2956041" cy="1967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37026"/>
            <a:ext cx="2752105" cy="1831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640" y="2712342"/>
            <a:ext cx="2571750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7538" y="2619375"/>
            <a:ext cx="2828925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2002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27" y="1484784"/>
            <a:ext cx="8940345" cy="4754269"/>
          </a:xfrm>
        </p:spPr>
      </p:pic>
      <p:sp>
        <p:nvSpPr>
          <p:cNvPr id="5" name="Obdélník 4"/>
          <p:cNvSpPr/>
          <p:nvPr/>
        </p:nvSpPr>
        <p:spPr>
          <a:xfrm>
            <a:off x="467544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Spisovatel, dramatik a disident, který se stal prezidentem nově vzniklého</a:t>
            </a:r>
          </a:p>
          <a:p>
            <a:r>
              <a:rPr lang="cs-CZ" dirty="0"/>
              <a:t>Československa ………………………………………………………………………………………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405918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umy\Křížovky - Vznik Č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0808"/>
            <a:ext cx="9101709" cy="494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48680"/>
            <a:ext cx="69554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Spisovatel, dramatik a disident, který se stal prezidentem nově vzniklého</a:t>
            </a:r>
          </a:p>
          <a:p>
            <a:r>
              <a:rPr lang="cs-CZ" dirty="0" smtClean="0"/>
              <a:t>Československa ………………………………………………………………………………………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530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005064"/>
            <a:ext cx="640624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VÁCLAV   HAVEL   byl   u  zrodu:        a. Pražského jara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b. Charty 77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c.  Protektorátu Čech a Moravy</a:t>
            </a:r>
          </a:p>
          <a:p>
            <a:endParaRPr lang="cs-CZ" dirty="0"/>
          </a:p>
          <a:p>
            <a:r>
              <a:rPr lang="cs-CZ" dirty="0" smtClean="0"/>
              <a:t>Byl představitelem  :     a.  </a:t>
            </a:r>
            <a:r>
              <a:rPr lang="cs-CZ" dirty="0"/>
              <a:t>k</a:t>
            </a:r>
            <a:r>
              <a:rPr lang="cs-CZ" dirty="0" smtClean="0"/>
              <a:t>omunismu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b.  totality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c.   demokracie </a:t>
            </a:r>
          </a:p>
          <a:p>
            <a:endParaRPr lang="cs-CZ"/>
          </a:p>
          <a:p>
            <a:r>
              <a:rPr lang="cs-CZ" smtClean="0"/>
              <a:t>            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868144" y="2132856"/>
            <a:ext cx="30791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Narozen        5. října 1936</a:t>
            </a:r>
          </a:p>
          <a:p>
            <a:r>
              <a:rPr lang="cs-CZ" dirty="0"/>
              <a:t> </a:t>
            </a:r>
            <a:r>
              <a:rPr lang="cs-CZ" dirty="0" smtClean="0"/>
              <a:t>        Praha</a:t>
            </a:r>
          </a:p>
          <a:p>
            <a:r>
              <a:rPr lang="cs-CZ" dirty="0" smtClean="0"/>
              <a:t>Zemřel           18. prosince 2011</a:t>
            </a:r>
          </a:p>
          <a:p>
            <a:r>
              <a:rPr lang="cs-CZ" dirty="0"/>
              <a:t> </a:t>
            </a:r>
            <a:r>
              <a:rPr lang="cs-CZ" dirty="0" smtClean="0"/>
              <a:t>        Hrádeček u Trutnova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2800350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1713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363272" cy="5649491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cs.wikipedia.org/wiki/V%C3%A1clav_Havel#mediaviewer/Soubor:V%C3%A1clav_Havel_cut_out.jpg</a:t>
            </a:r>
            <a:r>
              <a:rPr lang="cs-CZ" dirty="0"/>
              <a:t> https://www.google.cz/search?q=wikipedia+17.11.&amp;biw=1366&amp;bih=634&amp;source=lnms&amp;tbm=isch&amp;sa=X&amp;ei=vUIIVOLsNKWv7AbXx4FY&amp;ved=0CAYQ_AUoAQ#facrc=_&amp;imgdii=_&amp;imgrc=VmuTmdjdlQ-JIM%253A%3BoQGgVlSioBj07M%3Bhttp%253A%252F%252Fi.ytimg.com%252Fvi%252FxWpSsKILmJo%252F0.jpg%3Bhttp%253A%252F%252Farticle.wn.com%252Fview%252F2014%252F04%252F25%252Fsialena_plastika_v_Juznej_Korei_zeny_zo_seba_robia_zlovestne%252F%3B480%3B360 ww.google.cz/</a:t>
            </a:r>
            <a:r>
              <a:rPr lang="cs-CZ" dirty="0" err="1"/>
              <a:t>search?q</a:t>
            </a:r>
            <a:r>
              <a:rPr lang="cs-CZ" dirty="0"/>
              <a:t>=wikipedia+17.11.&amp;biw=1366&amp;bih=634&amp;source=</a:t>
            </a:r>
            <a:r>
              <a:rPr lang="cs-CZ" dirty="0" err="1"/>
              <a:t>lnms&amp;tbm</a:t>
            </a:r>
            <a:r>
              <a:rPr lang="cs-CZ" dirty="0"/>
              <a:t>=</a:t>
            </a:r>
            <a:r>
              <a:rPr lang="cs-CZ" dirty="0" err="1"/>
              <a:t>isch&amp;sa</a:t>
            </a:r>
            <a:r>
              <a:rPr lang="cs-CZ" dirty="0"/>
              <a:t>=</a:t>
            </a:r>
            <a:r>
              <a:rPr lang="cs-CZ" dirty="0" err="1"/>
              <a:t>X&amp;ei</a:t>
            </a:r>
            <a:r>
              <a:rPr lang="cs-CZ" dirty="0"/>
              <a:t>=vUIIVOLsNKWv7AbXx4FY&amp;ved=0CAYQ_AUoAQ#tbm=</a:t>
            </a:r>
            <a:r>
              <a:rPr lang="cs-CZ" dirty="0" err="1"/>
              <a:t>isch&amp;q</a:t>
            </a:r>
            <a:r>
              <a:rPr lang="cs-CZ" dirty="0"/>
              <a:t>=wikipedia+sametov%C3%A1+revoluce&amp;facrc=_&amp;</a:t>
            </a:r>
            <a:r>
              <a:rPr lang="cs-CZ" dirty="0" err="1"/>
              <a:t>imgdii</a:t>
            </a:r>
            <a:r>
              <a:rPr lang="cs-CZ" dirty="0"/>
              <a:t>=_&amp;</a:t>
            </a:r>
            <a:r>
              <a:rPr lang="cs-CZ" dirty="0" err="1" smtClean="0"/>
              <a:t>imgrc</a:t>
            </a:r>
            <a:r>
              <a:rPr lang="cs-CZ" dirty="0" smtClean="0"/>
              <a:t>=e-uIGw1ZFzPomM%253A%3BA6AMIvnke_aMkM%3Bhttp%253A%252F%252Fimg.ahaonline.cz%252Fstatic%252Fold_aha%252Fbig%252F08_10_26%252Ftl010037.jpg%3Bhttp%253A%252F%252Fwww.ahaonline.cz%252Fclanek%252Ftrapasy%252F29596%252Fserial-nedelniho-aha-dil-i-v-1979-2008-vzpominate-spartakiady-pionyrske-satky-cecka-a-pak.html%3B989%3B658, 4.9.2014, 12.55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1582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Macro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166</TotalTime>
  <Words>231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Macro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410; 28.1.2013</cp:keywords>
  <cp:lastModifiedBy>Učitel</cp:lastModifiedBy>
  <cp:revision>17</cp:revision>
  <dcterms:created xsi:type="dcterms:W3CDTF">2013-03-25T14:46:06Z</dcterms:created>
  <dcterms:modified xsi:type="dcterms:W3CDTF">2014-09-04T10:55:31Z</dcterms:modified>
</cp:coreProperties>
</file>