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4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%C3%A1noce#mediaviewer/File:Juletr%C3%A6e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709775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 a</a:t>
                      </a:r>
                      <a:r>
                        <a:rPr lang="cs-CZ" sz="1400" baseline="0" dirty="0" smtClean="0"/>
                        <a:t> literatura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VY_12_INOVACE_116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Přírodověda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Vánoce</a:t>
                      </a:r>
                      <a:r>
                        <a:rPr lang="cs-CZ" sz="1400" baseline="0" dirty="0" smtClean="0"/>
                        <a:t> a vánoční zvyky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Vánoční</a:t>
                      </a:r>
                      <a:r>
                        <a:rPr lang="cs-CZ" sz="1400" baseline="0" dirty="0" smtClean="0"/>
                        <a:t> zvyky a jejich tradice, seznámení </a:t>
                      </a:r>
                      <a:r>
                        <a:rPr lang="cs-CZ" sz="1400" baseline="0" smtClean="0"/>
                        <a:t>s původem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06.12.2012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250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Vánoce</a:t>
            </a:r>
            <a:endParaRPr lang="cs-CZ" sz="5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/>
              <a:t>Vánoce jsou svátky, které oslavují narození Ježíše Krista. Spolu s Velikonocemi patří k nejvýznamnějším křesťanským svátkům. Slavíme je 24., 25. a 26. prosince. K Vánocům se pojí nejrůznější tradice, k nimž patří vánoční stromek, jesličky (betlém), vánoční pohlednice, jmelí, vánoční zvyky, koledy, dárky, vánoční jídlo (večeře) a cukroví.</a:t>
            </a:r>
          </a:p>
          <a:p>
            <a:pPr marL="0" indent="0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stromek</a:t>
            </a:r>
          </a:p>
          <a:p>
            <a:pPr algn="just"/>
            <a:r>
              <a:rPr lang="cs-CZ" sz="1800" dirty="0" smtClean="0"/>
              <a:t>V roce 1816 se poprvé objevil ozdobený vánoční strom</a:t>
            </a:r>
          </a:p>
          <a:p>
            <a:pPr marL="0" indent="0" algn="just">
              <a:buNone/>
            </a:pPr>
            <a:r>
              <a:rPr lang="cs-CZ" sz="1800" dirty="0" smtClean="0"/>
              <a:t>       na rakouském císařském dvoře.</a:t>
            </a:r>
          </a:p>
          <a:p>
            <a:pPr algn="just"/>
            <a:r>
              <a:rPr lang="cs-CZ" sz="1800" dirty="0" smtClean="0"/>
              <a:t>K nám se dostal zvyk zdobit vánoční stromek z Německa</a:t>
            </a:r>
          </a:p>
          <a:p>
            <a:pPr marL="0" indent="0" algn="just">
              <a:buNone/>
            </a:pPr>
            <a:r>
              <a:rPr lang="cs-CZ" sz="1800" dirty="0" smtClean="0"/>
              <a:t>       a severských zemí, a to až kolem poloviny 19. století. Nejprve</a:t>
            </a:r>
          </a:p>
          <a:p>
            <a:pPr marL="0" indent="0" algn="just">
              <a:buNone/>
            </a:pPr>
            <a:r>
              <a:rPr lang="cs-CZ" sz="1800" dirty="0" smtClean="0"/>
              <a:t>       do měst, později na venkov.</a:t>
            </a:r>
          </a:p>
          <a:p>
            <a:pPr marL="0" indent="0">
              <a:buNone/>
            </a:pPr>
            <a:r>
              <a:rPr lang="cs-CZ" sz="2000" b="1" dirty="0" smtClean="0"/>
              <a:t>Jak zdobíte vánoční stromek?</a:t>
            </a:r>
          </a:p>
          <a:p>
            <a:r>
              <a:rPr lang="cs-CZ" sz="1800" dirty="0" smtClean="0"/>
              <a:t>Ozdobami ze slámy, vizovickým pečivem, perníčky, jablky,</a:t>
            </a:r>
          </a:p>
          <a:p>
            <a:pPr marL="0" indent="0">
              <a:buNone/>
            </a:pPr>
            <a:r>
              <a:rPr lang="cs-CZ" sz="1800" dirty="0" smtClean="0"/>
              <a:t>       ořechy, skleněnými a papírovými ozdobami, čokoládovými</a:t>
            </a:r>
          </a:p>
          <a:p>
            <a:pPr marL="0" indent="0">
              <a:buNone/>
            </a:pPr>
            <a:r>
              <a:rPr lang="cs-CZ" sz="1800" dirty="0" smtClean="0"/>
              <a:t>       figurkami.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923" y="3212976"/>
            <a:ext cx="2047875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120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Betlém (Jesličky)</a:t>
            </a:r>
          </a:p>
          <a:p>
            <a:pPr marL="0" indent="0" algn="just">
              <a:buNone/>
            </a:pPr>
            <a:r>
              <a:rPr lang="cs-CZ" sz="1800" dirty="0" smtClean="0"/>
              <a:t>Už od dávných dob stavěli lidé o Vánocích betlémy (jesličky), ke kterým si dávali dárky. Betlémy měly názorně připomínat narození Ježíška ve chlévě. Figurky byly vyřezány ze dřeva, modelovány z vosku, chlebového těsta, sádry. Časté jsou jesličky z tvrdého papíru. Naše pohyblivé betlémy jsou známy po celém světě.</a:t>
            </a:r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 smtClean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 smtClean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 smtClean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 smtClean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pohlednice</a:t>
            </a:r>
          </a:p>
          <a:p>
            <a:pPr marL="0" indent="0" algn="just">
              <a:buNone/>
            </a:pPr>
            <a:r>
              <a:rPr lang="cs-CZ" sz="1800" dirty="0" smtClean="0"/>
              <a:t>První vánoční pohlednice se objevily v Anglii již v polovině 19. století. V dnešní době začínají být klasické pohlednice nahrazovány elektronickými přáními, které jsou zasílány prostřednictvím emailů, </a:t>
            </a:r>
            <a:r>
              <a:rPr lang="cs-CZ" sz="1800" dirty="0" err="1" smtClean="0"/>
              <a:t>sms</a:t>
            </a:r>
            <a:r>
              <a:rPr lang="cs-CZ" sz="1800" dirty="0" smtClean="0"/>
              <a:t>, nebo </a:t>
            </a:r>
            <a:r>
              <a:rPr lang="cs-CZ" sz="1800" dirty="0" err="1" smtClean="0"/>
              <a:t>mms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 descr="C:\Users\Sborovna\AppData\Local\Microsoft\Windows\Temporary Internet Files\Content.IE5\BC1TSUD7\MC9002373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060848"/>
            <a:ext cx="2216465" cy="322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278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046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Jmelí</a:t>
            </a:r>
          </a:p>
          <a:p>
            <a:pPr marL="0" indent="0" algn="just">
              <a:buNone/>
            </a:pPr>
            <a:r>
              <a:rPr lang="cs-CZ" sz="1800" dirty="0" smtClean="0"/>
              <a:t>Jmelí je cizopasná léčivá rostlina, kterou najdete v korunách stromů listnatých i jehličnatých. Už staří Keltové mu přisuzovali kouzelnou moc. K nám se jmelí dostalo jako rostlina pro štěstí.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zvyky</a:t>
            </a:r>
            <a:endParaRPr lang="cs-CZ" sz="2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 smtClean="0"/>
              <a:t>Vánoční zvyky se soustřeďovaly na Štědrý den a následující tajuplnou noc. Většina zvyků byla spjata s přáním, aby příští rok byl bohatý v hospodářství. Mezi nejznámější </a:t>
            </a:r>
          </a:p>
          <a:p>
            <a:pPr marL="0" indent="0">
              <a:buNone/>
            </a:pPr>
            <a:r>
              <a:rPr lang="cs-CZ" sz="1800" dirty="0" smtClean="0"/>
              <a:t>zvyky patří rozkrojování jablíček, pouštění skořápek se svíčkami po vodě, odlévání olova a házení střevícem přes rameno.</a:t>
            </a:r>
            <a:endParaRPr lang="cs-CZ" sz="1800" dirty="0"/>
          </a:p>
        </p:txBody>
      </p:sp>
      <p:pic>
        <p:nvPicPr>
          <p:cNvPr id="2050" name="Picture 2" descr="C:\Users\Sborovna\AppData\Local\Microsoft\Windows\Temporary Internet Files\Content.IE5\CWOUPOS3\MP9003829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12776"/>
            <a:ext cx="4784576" cy="341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16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koledy</a:t>
            </a:r>
          </a:p>
          <a:p>
            <a:pPr marL="0" indent="0" algn="just">
              <a:buNone/>
            </a:pPr>
            <a:r>
              <a:rPr lang="cs-CZ" sz="1800" dirty="0" smtClean="0"/>
              <a:t>Koleda představuje původně píseň, kterou děti zpívaly při obcházení </a:t>
            </a:r>
            <a:r>
              <a:rPr lang="cs-CZ" sz="1800" dirty="0"/>
              <a:t>kdy „si koledují“ o výslužku, kterou představovalo především jídlo nebo pití; tento zvyk se dnes udržel už pouze na </a:t>
            </a:r>
            <a:r>
              <a:rPr lang="cs-CZ" sz="1800" dirty="0" smtClean="0"/>
              <a:t>vsích. </a:t>
            </a:r>
            <a:r>
              <a:rPr lang="cs-CZ" sz="1800" dirty="0"/>
              <a:t>Postupně však se slovo koleda stalo označením </a:t>
            </a:r>
            <a:r>
              <a:rPr lang="cs-CZ" sz="1800" dirty="0" smtClean="0"/>
              <a:t>písně s vánoční tématikou</a:t>
            </a:r>
            <a:r>
              <a:rPr lang="cs-CZ" sz="1800" dirty="0"/>
              <a:t>, původně s náboženským obsahem, v posledním století však i bez něho</a:t>
            </a:r>
            <a:r>
              <a:rPr lang="cs-CZ" sz="1800" dirty="0" smtClean="0"/>
              <a:t>.</a:t>
            </a:r>
          </a:p>
          <a:p>
            <a:pPr marL="0" indent="0" algn="just">
              <a:buNone/>
            </a:pPr>
            <a:r>
              <a:rPr lang="cs-CZ" sz="1800" dirty="0" smtClean="0"/>
              <a:t>Nejznámější vánoční koleda je píseň </a:t>
            </a:r>
            <a:r>
              <a:rPr lang="cs-CZ" sz="1800" b="1" i="1" dirty="0" smtClean="0"/>
              <a:t>Tichá noc, svatá noc</a:t>
            </a:r>
            <a:r>
              <a:rPr lang="cs-CZ" sz="1800" dirty="0" smtClean="0"/>
              <a:t>. Znáte ji také?</a:t>
            </a:r>
          </a:p>
          <a:p>
            <a:pPr marL="0" indent="0" algn="just">
              <a:buNone/>
            </a:pPr>
            <a:endParaRPr lang="cs-CZ" sz="1800" dirty="0" smtClean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dárky</a:t>
            </a:r>
          </a:p>
          <a:p>
            <a:pPr marL="0" indent="0" algn="just">
              <a:buNone/>
            </a:pPr>
            <a:r>
              <a:rPr lang="cs-CZ" sz="1800" dirty="0"/>
              <a:t>V evropských zemích se od pozdního středověku dávají </a:t>
            </a:r>
            <a:endParaRPr lang="cs-CZ" sz="1800" dirty="0" smtClean="0"/>
          </a:p>
          <a:p>
            <a:pPr marL="0" indent="0" algn="just">
              <a:buNone/>
            </a:pPr>
            <a:r>
              <a:rPr lang="cs-CZ" sz="1800" dirty="0" smtClean="0"/>
              <a:t>o</a:t>
            </a:r>
            <a:r>
              <a:rPr lang="cs-CZ" sz="1800" dirty="0"/>
              <a:t> Vánocích dárky dětem, které </a:t>
            </a:r>
            <a:r>
              <a:rPr lang="cs-CZ" sz="1800" dirty="0" smtClean="0"/>
              <a:t>přináší svatý Mikuláš</a:t>
            </a:r>
            <a:r>
              <a:rPr lang="cs-CZ" sz="1800" dirty="0"/>
              <a:t> </a:t>
            </a:r>
            <a:endParaRPr lang="cs-CZ" sz="1800" dirty="0" smtClean="0"/>
          </a:p>
          <a:p>
            <a:pPr marL="0" indent="0" algn="just">
              <a:buNone/>
            </a:pPr>
            <a:r>
              <a:rPr lang="cs-CZ" sz="1800" dirty="0" smtClean="0"/>
              <a:t>(od </a:t>
            </a:r>
            <a:r>
              <a:rPr lang="cs-CZ" sz="1800" dirty="0"/>
              <a:t>19. století i </a:t>
            </a:r>
            <a:r>
              <a:rPr lang="cs-CZ" sz="1800" i="1" dirty="0"/>
              <a:t>Santa </a:t>
            </a:r>
            <a:r>
              <a:rPr lang="cs-CZ" sz="1800" i="1" dirty="0" err="1"/>
              <a:t>Claus</a:t>
            </a:r>
            <a:r>
              <a:rPr lang="cs-CZ" sz="1800" dirty="0"/>
              <a:t>) nebo Ježíšek, právě narozený </a:t>
            </a:r>
            <a:endParaRPr lang="cs-CZ" sz="1800" dirty="0" smtClean="0"/>
          </a:p>
          <a:p>
            <a:pPr marL="0" indent="0" algn="just">
              <a:buNone/>
            </a:pPr>
            <a:r>
              <a:rPr lang="cs-CZ" sz="1800" dirty="0" smtClean="0"/>
              <a:t>v </a:t>
            </a:r>
            <a:r>
              <a:rPr lang="cs-CZ" sz="1800" dirty="0"/>
              <a:t>Betlémě. Smyslem bylo původně připomenout, že i když </a:t>
            </a:r>
            <a:endParaRPr lang="cs-CZ" sz="1800" dirty="0" smtClean="0"/>
          </a:p>
          <a:p>
            <a:pPr marL="0" indent="0" algn="just">
              <a:buNone/>
            </a:pPr>
            <a:r>
              <a:rPr lang="cs-CZ" sz="1800" dirty="0" smtClean="0"/>
              <a:t>dárky </a:t>
            </a:r>
            <a:r>
              <a:rPr lang="cs-CZ" sz="1800" dirty="0"/>
              <a:t>obstarávají rodiče, vděčnost za ně patří Bohu. </a:t>
            </a:r>
            <a:endParaRPr lang="cs-CZ" sz="1800" dirty="0" smtClean="0"/>
          </a:p>
          <a:p>
            <a:pPr marL="0" indent="0" algn="just">
              <a:buNone/>
            </a:pPr>
            <a:r>
              <a:rPr lang="cs-CZ" sz="1800" dirty="0" smtClean="0"/>
              <a:t>V </a:t>
            </a:r>
            <a:r>
              <a:rPr lang="cs-CZ" sz="1800" dirty="0"/>
              <a:t>moderní době se Vánoce staly významnou příležitostí </a:t>
            </a:r>
            <a:endParaRPr lang="cs-CZ" sz="1800" dirty="0" smtClean="0"/>
          </a:p>
          <a:p>
            <a:pPr marL="0" indent="0" algn="just">
              <a:buNone/>
            </a:pPr>
            <a:r>
              <a:rPr lang="cs-CZ" sz="1800" dirty="0" smtClean="0"/>
              <a:t>k </a:t>
            </a:r>
            <a:r>
              <a:rPr lang="cs-CZ" sz="1800" dirty="0"/>
              <a:t>mimořádným nákupům a hrají v obchodě velkou roli. Nicméně i dnes se dodržují jistá pravidla, která tyto dary odlišují: dárky jsou anonymní, pečlivě se balí a nesmí na nich zůstat cenovky z obchodu. </a:t>
            </a:r>
          </a:p>
        </p:txBody>
      </p:sp>
      <p:pic>
        <p:nvPicPr>
          <p:cNvPr id="3074" name="Picture 2" descr="C:\Users\Sborovna\AppData\Local\Microsoft\Windows\Temporary Internet Files\Content.IE5\SSHZL6F6\MP9004483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898" y="2891036"/>
            <a:ext cx="3204102" cy="213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4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jídlo – Štědrovečerní večeře</a:t>
            </a:r>
          </a:p>
          <a:p>
            <a:pPr marL="0" indent="0" algn="just">
              <a:buNone/>
            </a:pPr>
            <a:r>
              <a:rPr lang="cs-CZ" sz="1800" dirty="0"/>
              <a:t>24. prosince bývá tradicí, že se schází celá rodina na slavnostní večeři. Samotná večeře se tradičně skládala z rybí polévky, bramborového salátu s kaprem a během její konzumace se dodržovaly jisté zvyklosti: mohlo se tak připravit o talíř více pro nečekanou návštěvu, případně položit pod talíř minci či šupinu. </a:t>
            </a:r>
            <a:endParaRPr lang="cs-CZ" sz="1800" dirty="0" smtClean="0"/>
          </a:p>
          <a:p>
            <a:pPr marL="0" indent="0" algn="just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cukroví</a:t>
            </a:r>
          </a:p>
          <a:p>
            <a:pPr marL="0" indent="0">
              <a:buNone/>
            </a:pPr>
            <a:r>
              <a:rPr lang="cs-CZ" sz="1800" dirty="0"/>
              <a:t>Vánoční cukroví a jeho pečení je jedna z obecně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rozšířených </a:t>
            </a:r>
            <a:r>
              <a:rPr lang="cs-CZ" sz="1800" dirty="0"/>
              <a:t>vánočních tradic, která je ve velké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části </a:t>
            </a:r>
            <a:r>
              <a:rPr lang="cs-CZ" sz="1800" dirty="0"/>
              <a:t>českých domácností dodržována. Většina z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vánočních </a:t>
            </a:r>
            <a:r>
              <a:rPr lang="cs-CZ" sz="1800" dirty="0"/>
              <a:t>cukroví se připravuje ze směsi mouky, 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cukru</a:t>
            </a:r>
            <a:r>
              <a:rPr lang="cs-CZ" sz="1800" dirty="0"/>
              <a:t>, vajec, másla, kakaa, čokolády a </a:t>
            </a:r>
            <a:r>
              <a:rPr lang="cs-CZ" sz="1800" dirty="0" smtClean="0"/>
              <a:t>různých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r>
              <a:rPr lang="cs-CZ" sz="1800" dirty="0"/>
              <a:t>druhů ořechů a kandovaného ovoce. Mezi typické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patří </a:t>
            </a:r>
            <a:r>
              <a:rPr lang="cs-CZ" sz="1800" dirty="0"/>
              <a:t>cukroví z lineckého těsta, které je </a:t>
            </a:r>
            <a:r>
              <a:rPr lang="cs-CZ" sz="1800" dirty="0" smtClean="0"/>
              <a:t>možné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r>
              <a:rPr lang="cs-CZ" sz="1800" dirty="0"/>
              <a:t>navíc ochutit strouhaným kokosem nebo kakaem.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Typickými vůněmi jsou vanilka a rum, typickým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kořením</a:t>
            </a:r>
            <a:r>
              <a:rPr lang="cs-CZ" sz="1800" dirty="0"/>
              <a:t> skořice.</a:t>
            </a:r>
          </a:p>
        </p:txBody>
      </p:sp>
      <p:pic>
        <p:nvPicPr>
          <p:cNvPr id="4098" name="Picture 2" descr="C:\Users\Sborovna\AppData\Local\Microsoft\Windows\Temporary Internet Files\Content.IE5\A93KYU9T\MP9002161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92494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765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b="1" i="1" dirty="0" smtClean="0"/>
              <a:t>Test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400" b="1" i="1" dirty="0" smtClean="0"/>
              <a:t>Které nejvýznamnější křesťanské svátky znáš?</a:t>
            </a:r>
          </a:p>
          <a:p>
            <a:pPr marL="457200" indent="-457200">
              <a:buAutoNum type="arabicParenR"/>
            </a:pPr>
            <a:endParaRPr lang="cs-CZ" sz="2400" b="1" i="1" dirty="0" smtClean="0"/>
          </a:p>
          <a:p>
            <a:pPr marL="457200" indent="-457200">
              <a:buAutoNum type="arabicParenR"/>
            </a:pPr>
            <a:r>
              <a:rPr lang="cs-CZ" sz="2400" b="1" i="1" dirty="0" smtClean="0"/>
              <a:t>Uveď data vánočních svátků?</a:t>
            </a:r>
          </a:p>
          <a:p>
            <a:pPr marL="457200" indent="-457200">
              <a:buAutoNum type="arabicParenR"/>
            </a:pPr>
            <a:endParaRPr lang="cs-CZ" sz="2400" b="1" i="1" dirty="0" smtClean="0"/>
          </a:p>
          <a:p>
            <a:pPr marL="457200" indent="-457200">
              <a:buAutoNum type="arabicParenR"/>
            </a:pPr>
            <a:r>
              <a:rPr lang="cs-CZ" sz="2400" b="1" i="1" dirty="0" smtClean="0"/>
              <a:t>Které tradice jsou spojené s Vánocemi?</a:t>
            </a:r>
          </a:p>
          <a:p>
            <a:pPr marL="457200" indent="-457200">
              <a:buAutoNum type="arabicParenR"/>
            </a:pPr>
            <a:endParaRPr lang="cs-CZ" sz="2400" b="1" i="1" dirty="0" smtClean="0"/>
          </a:p>
          <a:p>
            <a:pPr marL="457200" indent="-457200">
              <a:buAutoNum type="arabicParenR"/>
            </a:pPr>
            <a:r>
              <a:rPr lang="cs-CZ" sz="2400" b="1" i="1" dirty="0" smtClean="0"/>
              <a:t>Vyjmenuj alespoň 3 vánoční zvyky?</a:t>
            </a:r>
          </a:p>
          <a:p>
            <a:pPr marL="457200" indent="-457200">
              <a:buAutoNum type="arabicParenR"/>
            </a:pPr>
            <a:endParaRPr lang="cs-CZ" sz="2400" b="1" i="1" dirty="0" smtClean="0"/>
          </a:p>
          <a:p>
            <a:pPr marL="457200" indent="-457200">
              <a:buAutoNum type="arabicParenR"/>
            </a:pPr>
            <a:r>
              <a:rPr lang="cs-CZ" sz="2400" b="1" i="1" dirty="0" smtClean="0"/>
              <a:t>Jak oslavujete Vánoce doma?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Citace</a:t>
            </a:r>
            <a:endParaRPr lang="cs-CZ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Obrazový a textový materiál dostupný na: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Čeština pro 5. ročník Základní školy, Eva Hájková – Věra Kočárková, učebnice, nakladatelství Jinan 1993, str. 52 – 57.</a:t>
            </a:r>
          </a:p>
          <a:p>
            <a:pPr marL="0" indent="0">
              <a:buNone/>
            </a:pPr>
            <a:r>
              <a:rPr lang="cs-CZ" sz="1200" dirty="0" smtClean="0"/>
              <a:t>	01.12.2012	22.00hod.</a:t>
            </a: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cs.wikipedia.org/wiki/V%C3%A1noce#mediaviewer/File:Juletr%C3%A6et.jpg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smtClean="0"/>
              <a:t>01.12.2012</a:t>
            </a:r>
            <a:r>
              <a:rPr lang="cs-CZ" sz="1200" dirty="0" smtClean="0"/>
              <a:t>	22.05hod.</a:t>
            </a:r>
          </a:p>
          <a:p>
            <a:pPr marL="0" indent="0">
              <a:buNone/>
            </a:pPr>
            <a:r>
              <a:rPr lang="cs-CZ" sz="1200" dirty="0" smtClean="0"/>
              <a:t>Klipart</a:t>
            </a:r>
          </a:p>
          <a:p>
            <a:pPr marL="0" indent="0">
              <a:buNone/>
            </a:pPr>
            <a:r>
              <a:rPr lang="cs-CZ" sz="1200" dirty="0" smtClean="0"/>
              <a:t>01.12.2012</a:t>
            </a:r>
            <a:r>
              <a:rPr lang="cs-CZ" sz="1200" dirty="0" smtClean="0"/>
              <a:t>	22.25hod.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3269763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536</Words>
  <Application>Microsoft Office PowerPoint</Application>
  <PresentationFormat>Předvádění na obrazovce (4:3)</PresentationFormat>
  <Paragraphs>114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Vánoce</vt:lpstr>
      <vt:lpstr>Prezentace aplikace PowerPoint</vt:lpstr>
      <vt:lpstr>Prezentace aplikace PowerPoint</vt:lpstr>
      <vt:lpstr>Prezentace aplikace PowerPoint</vt:lpstr>
      <vt:lpstr>Prezentace aplikace PowerPoint</vt:lpstr>
      <vt:lpstr>Test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28</cp:revision>
  <dcterms:created xsi:type="dcterms:W3CDTF">2012-12-30T20:31:04Z</dcterms:created>
  <dcterms:modified xsi:type="dcterms:W3CDTF">2014-09-08T12:17:39Z</dcterms:modified>
</cp:coreProperties>
</file>