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zs-pi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2632630"/>
              </p:ext>
            </p:extLst>
          </p:nvPr>
        </p:nvGraphicFramePr>
        <p:xfrm>
          <a:off x="539552" y="1691774"/>
          <a:ext cx="8064896" cy="48926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VY_12_INOVACE_126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Severní Evropa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Přehled severoevropských</a:t>
                      </a:r>
                      <a:r>
                        <a:rPr lang="cs-CZ" sz="1400" baseline="0" dirty="0" smtClean="0"/>
                        <a:t> států a jejich hlavních měst, nerostné bohatství a průmysl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29.05.2013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063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Evropa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544616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2400" b="1" u="sng" dirty="0" smtClean="0"/>
              <a:t>Přiřaď podle barev hlavní město a stát na slepé mapě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Island</a:t>
            </a:r>
            <a:r>
              <a:rPr lang="cs-CZ" sz="2400" b="1" dirty="0" smtClean="0"/>
              <a:t>		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Helsinky</a:t>
            </a:r>
            <a:r>
              <a:rPr lang="cs-CZ" sz="2400" b="1" dirty="0" smtClean="0"/>
              <a:t>			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Norsko	</a:t>
            </a: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rgbClr val="0070C0"/>
                </a:solidFill>
              </a:rPr>
              <a:t>Reykjavík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Švédsko</a:t>
            </a: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rgbClr val="FFFF00"/>
                </a:solidFill>
              </a:rPr>
              <a:t>Stockholm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Finsko</a:t>
            </a:r>
            <a:r>
              <a:rPr lang="cs-CZ" sz="2400" b="1" dirty="0" smtClean="0"/>
              <a:t>		</a:t>
            </a:r>
            <a:r>
              <a:rPr lang="cs-CZ" sz="2400" b="1" dirty="0" smtClean="0">
                <a:solidFill>
                  <a:srgbClr val="FF0000"/>
                </a:solidFill>
              </a:rPr>
              <a:t>Kodaň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Dánsko</a:t>
            </a: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Oslo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7" y="3500398"/>
            <a:ext cx="37922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1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3500398"/>
            <a:ext cx="37922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92D050"/>
                </a:solidFill>
              </a:rPr>
              <a:t>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814437" y="4749911"/>
            <a:ext cx="37922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pic>
        <p:nvPicPr>
          <p:cNvPr id="4" name="Picture 2" descr="http://upload.wikimedia.org/wikipedia/commons/thumb/b/b6/Northern-Europe-map.svg/680px-Northern-Europe-map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013" y="2852936"/>
            <a:ext cx="4961319" cy="379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71061" y="3869730"/>
            <a:ext cx="37922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3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50283" y="3869730"/>
            <a:ext cx="37922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chemeClr val="accent6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665910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Země severní Evropy jsou známé svou nepoškozenou přírodou, rybolovem, těžbou železné rudy a dřevozpracujícím průmyslem.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Víš, kdo napsal pohádku </a:t>
            </a:r>
          </a:p>
          <a:p>
            <a:pPr marL="0" indent="0">
              <a:buNone/>
            </a:pPr>
            <a:r>
              <a:rPr lang="cs-CZ" sz="2400" b="1" dirty="0" smtClean="0"/>
              <a:t>O malé mořské víle?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5" y="3732138"/>
            <a:ext cx="864095" cy="40011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Kodaň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http://upload.wikimedia.org/wikipedia/commons/thumb/4/49/Stockholm_lead_image.jpg/640px-Stockholm_lead_ima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2592288" cy="302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49830" y="3516555"/>
            <a:ext cx="1347795" cy="40011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Stockholm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6" name="Picture 4" descr="http://upload.wikimedia.org/wikipedia/commons/thumb/3/3f/Vor_Frelsers_Kirke-view9.jpg/800px-Vor_Frelsers_Kirke-view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722" y="1798924"/>
            <a:ext cx="3111099" cy="233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7/7b/Anderse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384" y="4293096"/>
            <a:ext cx="2001391" cy="223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586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939784"/>
          </a:xfrm>
        </p:spPr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Evropa - opakování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392909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 algn="just">
              <a:buNone/>
            </a:pPr>
            <a:endParaRPr lang="cs-CZ" sz="2800" b="1" i="1" dirty="0" smtClean="0"/>
          </a:p>
          <a:p>
            <a:pPr marL="457200" indent="-457200" algn="just">
              <a:buAutoNum type="arabicParenR"/>
            </a:pPr>
            <a:r>
              <a:rPr lang="cs-CZ" sz="2800" b="1" i="1" dirty="0" smtClean="0"/>
              <a:t>Vyjmenuj státy Severní Evropy</a:t>
            </a:r>
          </a:p>
          <a:p>
            <a:pPr marL="457200" indent="-457200" algn="just">
              <a:buAutoNum type="arabicParenR"/>
            </a:pPr>
            <a:endParaRPr lang="cs-CZ" sz="2800" b="1" i="1" dirty="0" smtClean="0"/>
          </a:p>
          <a:p>
            <a:pPr marL="457200" indent="-457200" algn="just">
              <a:buAutoNum type="arabicParenR"/>
            </a:pPr>
            <a:r>
              <a:rPr lang="cs-CZ" sz="2800" b="1" i="1" dirty="0" smtClean="0"/>
              <a:t>Čím jsou známé státy Severní Evropy?</a:t>
            </a:r>
          </a:p>
          <a:p>
            <a:pPr marL="457200" indent="-457200" algn="just">
              <a:buAutoNum type="arabicParenR"/>
            </a:pPr>
            <a:endParaRPr lang="cs-CZ" sz="2800" b="1" i="1" dirty="0" smtClean="0"/>
          </a:p>
          <a:p>
            <a:pPr marL="457200" indent="-457200" algn="just">
              <a:buAutoNum type="arabicParenR"/>
            </a:pPr>
            <a:r>
              <a:rPr lang="cs-CZ" sz="2800" b="1" i="1" dirty="0" smtClean="0"/>
              <a:t>Vyjmenuj pohádky spisovatele H. Ch. </a:t>
            </a:r>
            <a:r>
              <a:rPr lang="cs-CZ" sz="2800" b="1" i="1" smtClean="0"/>
              <a:t>Andersena</a:t>
            </a:r>
            <a:endParaRPr lang="cs-CZ" sz="2800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10.05.2013 - Obrazový </a:t>
            </a:r>
            <a:r>
              <a:rPr lang="cs-CZ" sz="1600" b="1" dirty="0"/>
              <a:t>materiál dostupný na:</a:t>
            </a:r>
            <a:endParaRPr lang="cs-CZ" sz="1600" b="1" u="sng" dirty="0" smtClean="0">
              <a:hlinkClick r:id="rId2"/>
            </a:endParaRPr>
          </a:p>
          <a:p>
            <a:pPr marL="0" indent="0">
              <a:buNone/>
            </a:pPr>
            <a:r>
              <a:rPr lang="cs-CZ" sz="1200" u="sng" dirty="0">
                <a:hlinkClick r:id="rId2"/>
              </a:rPr>
              <a:t>http://</a:t>
            </a:r>
            <a:r>
              <a:rPr lang="cs-CZ" sz="1200" u="sng" dirty="0" smtClean="0">
                <a:hlinkClick r:id="rId2"/>
              </a:rPr>
              <a:t>cs.wikipedia.org/wiki/Severn%C3%AD_Evropa#mediaviewer/File:Northern-Europe-map.svg</a:t>
            </a:r>
          </a:p>
          <a:p>
            <a:pPr marL="0" indent="0">
              <a:buNone/>
            </a:pPr>
            <a:endParaRPr lang="cs-CZ" sz="1200" u="sng" dirty="0">
              <a:hlinkClick r:id="rId2"/>
            </a:endParaRPr>
          </a:p>
          <a:p>
            <a:pPr marL="0" indent="0">
              <a:buNone/>
            </a:pPr>
            <a:r>
              <a:rPr lang="cs-CZ" sz="1200" u="sng" dirty="0">
                <a:hlinkClick r:id="rId2"/>
              </a:rPr>
              <a:t>http://</a:t>
            </a:r>
            <a:r>
              <a:rPr lang="cs-CZ" sz="1200" u="sng" dirty="0" smtClean="0">
                <a:hlinkClick r:id="rId2"/>
              </a:rPr>
              <a:t>cs.wikipedia.org/wiki/Stockholm#mediaviewer/File:Stockholm_lead_image.jpg</a:t>
            </a:r>
          </a:p>
          <a:p>
            <a:pPr marL="0" indent="0">
              <a:buNone/>
            </a:pPr>
            <a:endParaRPr lang="cs-CZ" sz="1200" u="sng" dirty="0">
              <a:hlinkClick r:id="rId2"/>
            </a:endParaRPr>
          </a:p>
          <a:p>
            <a:pPr marL="0" indent="0">
              <a:buNone/>
            </a:pPr>
            <a:r>
              <a:rPr lang="cs-CZ" sz="1200" u="sng" dirty="0">
                <a:hlinkClick r:id="rId2"/>
              </a:rPr>
              <a:t>http://</a:t>
            </a:r>
            <a:r>
              <a:rPr lang="cs-CZ" sz="1200" u="sng" dirty="0" smtClean="0">
                <a:hlinkClick r:id="rId2"/>
              </a:rPr>
              <a:t>cs.wikipedia.org/wiki/Koda%C5%88#mediaviewer/File:Vor_Frelsers_Kirke-view9.jpg</a:t>
            </a:r>
          </a:p>
          <a:p>
            <a:pPr marL="0" indent="0">
              <a:buNone/>
            </a:pPr>
            <a:endParaRPr lang="cs-CZ" sz="1200" u="sng" dirty="0">
              <a:hlinkClick r:id="rId2"/>
            </a:endParaRPr>
          </a:p>
          <a:p>
            <a:pPr marL="0" indent="0">
              <a:buNone/>
            </a:pPr>
            <a:r>
              <a:rPr lang="cs-CZ" sz="1200" u="sng" dirty="0">
                <a:hlinkClick r:id="rId2"/>
              </a:rPr>
              <a:t>http://cs.wikipedia.org/wiki/Hans_Christian_Andersen#mediaviewer/File:Andersen.jpg</a:t>
            </a:r>
            <a:endParaRPr lang="cs-CZ" sz="1200" u="sng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1573230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185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Severní Evropa</vt:lpstr>
      <vt:lpstr>Severní Evropa</vt:lpstr>
      <vt:lpstr>Severní Evropa - opakování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11</cp:revision>
  <dcterms:created xsi:type="dcterms:W3CDTF">2014-01-03T21:00:10Z</dcterms:created>
  <dcterms:modified xsi:type="dcterms:W3CDTF">2014-09-09T09:25:35Z</dcterms:modified>
</cp:coreProperties>
</file>