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9"/>
  </p:notesMasterIdLst>
  <p:sldIdLst>
    <p:sldId id="277" r:id="rId2"/>
    <p:sldId id="342" r:id="rId3"/>
    <p:sldId id="271" r:id="rId4"/>
    <p:sldId id="340" r:id="rId5"/>
    <p:sldId id="274" r:id="rId6"/>
    <p:sldId id="341" r:id="rId7"/>
    <p:sldId id="34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573016"/>
            <a:ext cx="6400800" cy="14732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43980380"/>
              </p:ext>
            </p:extLst>
          </p:nvPr>
        </p:nvGraphicFramePr>
        <p:xfrm>
          <a:off x="468313" y="1844675"/>
          <a:ext cx="8229600" cy="4775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VY_32_INOVACE_06_02_partnerské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vztahy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Vztahy mezi lidmi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Partnerské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vztahy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Přibližuje žákům různé formy partnerských vztahů. Je doplněna o praktické cvičení.</a:t>
                      </a:r>
                    </a:p>
                    <a:p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učebnice.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Partnerské vztahy, formální,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neformální vztahy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5729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Prezentace je určena k výkladu a k procvičení látky na téma </a:t>
            </a:r>
            <a:r>
              <a:rPr lang="cs-CZ" sz="2400" b="1" dirty="0" smtClean="0">
                <a:solidFill>
                  <a:srgbClr val="0070C0"/>
                </a:solidFill>
              </a:rPr>
              <a:t> partnerské vztahy.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Snímky 3 – </a:t>
            </a:r>
            <a:r>
              <a:rPr lang="cs-CZ" sz="2400" b="1" dirty="0" smtClean="0">
                <a:solidFill>
                  <a:srgbClr val="0070C0"/>
                </a:solidFill>
              </a:rPr>
              <a:t>5 </a:t>
            </a:r>
            <a:r>
              <a:rPr lang="cs-CZ" sz="2400" b="1" dirty="0">
                <a:solidFill>
                  <a:srgbClr val="0070C0"/>
                </a:solidFill>
              </a:rPr>
              <a:t>výklad</a:t>
            </a:r>
          </a:p>
          <a:p>
            <a:r>
              <a:rPr lang="cs-CZ" sz="2400" b="1" dirty="0">
                <a:solidFill>
                  <a:srgbClr val="0070C0"/>
                </a:solidFill>
              </a:rPr>
              <a:t>Snímek </a:t>
            </a:r>
            <a:r>
              <a:rPr lang="cs-CZ" sz="2400" b="1" dirty="0" smtClean="0">
                <a:solidFill>
                  <a:srgbClr val="0070C0"/>
                </a:solidFill>
              </a:rPr>
              <a:t>6 </a:t>
            </a:r>
            <a:r>
              <a:rPr lang="cs-CZ" sz="2400" b="1" dirty="0">
                <a:solidFill>
                  <a:srgbClr val="0070C0"/>
                </a:solidFill>
              </a:rPr>
              <a:t>úkol pro žáky.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4034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92163" y="1916113"/>
            <a:ext cx="8351837" cy="4321175"/>
          </a:xfrm>
        </p:spPr>
        <p:txBody>
          <a:bodyPr/>
          <a:lstStyle/>
          <a:p>
            <a:r>
              <a:rPr lang="cs-CZ" sz="2800" b="1" dirty="0" smtClean="0"/>
              <a:t>Partnerský </a:t>
            </a:r>
            <a:r>
              <a:rPr lang="cs-CZ" sz="2800" b="1" dirty="0"/>
              <a:t>vztah přináší spoustu příjemného, ale může také způsobovat hodně bolesti.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/>
          <a:lstStyle/>
          <a:p>
            <a:r>
              <a:rPr lang="cs-CZ" dirty="0" smtClean="0"/>
              <a:t>Partnerské vztahy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601" y="2996952"/>
            <a:ext cx="5187950" cy="328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Users\pc\AppData\Local\Microsoft\Windows\Temporary Internet Files\Content.IE5\ZDF71663\MC90044067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4290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3LN1A42O\MC90044067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576" y="34290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89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574675" y="1412875"/>
            <a:ext cx="8569325" cy="5256213"/>
          </a:xfrm>
        </p:spPr>
        <p:txBody>
          <a:bodyPr/>
          <a:lstStyle/>
          <a:p>
            <a:r>
              <a:rPr lang="cs-CZ" dirty="0" smtClean="0"/>
              <a:t>VZAHY  MEZI PARTNERY </a:t>
            </a:r>
          </a:p>
          <a:p>
            <a:pPr marL="0" indent="0">
              <a:buNone/>
            </a:pPr>
            <a:r>
              <a:rPr lang="cs-CZ" b="1" i="1" u="sng" dirty="0" smtClean="0"/>
              <a:t>Formální -pracovní</a:t>
            </a:r>
          </a:p>
          <a:p>
            <a:r>
              <a:rPr lang="cs-CZ" dirty="0" smtClean="0"/>
              <a:t> v obchodě, zaměstnání, podnikání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i="1" u="sng" dirty="0" smtClean="0"/>
              <a:t>Neformální - milostné</a:t>
            </a:r>
          </a:p>
          <a:p>
            <a:r>
              <a:rPr lang="cs-CZ" dirty="0" smtClean="0"/>
              <a:t> v osobních vztazích – muž * žena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žena *žena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muž*muž</a:t>
            </a:r>
          </a:p>
          <a:p>
            <a:pPr marL="2514600" lvl="8" indent="0">
              <a:buNone/>
            </a:pPr>
            <a:r>
              <a:rPr lang="cs-CZ" dirty="0" smtClean="0"/>
              <a:t>             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338138"/>
            <a:ext cx="8229600" cy="1252537"/>
          </a:xfrm>
        </p:spPr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Partnerské </a:t>
            </a:r>
            <a:r>
              <a:rPr lang="cs-CZ" dirty="0" smtClean="0">
                <a:solidFill>
                  <a:srgbClr val="0070C0"/>
                </a:solidFill>
              </a:rPr>
              <a:t>vztahy JSOU: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3077" name="Picture 5" descr="C:\Users\pc\AppData\Local\Microsoft\Windows\Temporary Internet Files\Content.IE5\LF8P3WE7\MP9004484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314938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\AppData\Local\Microsoft\Windows\Temporary Internet Files\Content.IE5\LF8P3WE7\MP900399987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81128"/>
            <a:ext cx="2456993" cy="1999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6974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549275"/>
            <a:ext cx="6409953" cy="5576888"/>
          </a:xfrm>
        </p:spPr>
        <p:txBody>
          <a:bodyPr/>
          <a:lstStyle/>
          <a:p>
            <a:r>
              <a:rPr lang="cs-CZ" dirty="0"/>
              <a:t>vztahy a sex</a:t>
            </a:r>
          </a:p>
          <a:p>
            <a:r>
              <a:rPr lang="cs-CZ" dirty="0"/>
              <a:t>Pozitivní vztahy, ať už rodinné, partnerské nebo pracovní, jsou důležité pro psychickou pohodu člověka. Dávají tak dobrý základ lidskému zdraví. Podobnou roli plní také kvalitní sexuální život.</a:t>
            </a:r>
          </a:p>
          <a:p>
            <a:endParaRPr lang="cs-CZ" dirty="0"/>
          </a:p>
        </p:txBody>
      </p:sp>
      <p:pic>
        <p:nvPicPr>
          <p:cNvPr id="2053" name="Picture 5" descr="C:\Users\pc\AppData\Local\Microsoft\Windows\Temporary Internet Files\Content.IE5\YZVBMEX9\MP9004392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24944"/>
            <a:ext cx="5472608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KPC0UOJ7\MP9004490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49278"/>
            <a:ext cx="2474420" cy="2344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9883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04048" y="2708920"/>
            <a:ext cx="3426249" cy="2877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kterém obrázku je formální a na kterém neformální podání ruky?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68960"/>
            <a:ext cx="3384376" cy="2791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06878" y="6219642"/>
            <a:ext cx="16466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neformální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6165304"/>
            <a:ext cx="13195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formální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591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30213" y="1844675"/>
            <a:ext cx="8713787" cy="464185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klipart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2819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551</TotalTime>
  <Words>237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Prezentace aplikace PowerPoint</vt:lpstr>
      <vt:lpstr>Prezentace aplikace PowerPoint</vt:lpstr>
      <vt:lpstr>Partnerské vztahy</vt:lpstr>
      <vt:lpstr>Partnerské vztahy JSOU:</vt:lpstr>
      <vt:lpstr>Prezentace aplikace PowerPoint</vt:lpstr>
      <vt:lpstr>Na kterém obrázku je formální a na kterém neformální podání ruky?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76</cp:revision>
  <dcterms:created xsi:type="dcterms:W3CDTF">2013-10-28T22:11:30Z</dcterms:created>
  <dcterms:modified xsi:type="dcterms:W3CDTF">2014-08-26T07:33:46Z</dcterms:modified>
</cp:coreProperties>
</file>