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 varScale="1">
        <p:scale>
          <a:sx n="99" d="100"/>
          <a:sy n="99" d="100"/>
        </p:scale>
        <p:origin x="-2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E1BA50-240D-4F80-99A9-B3C3FD97220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E036E-B727-46C8-8EC5-C9C55A104E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217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717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205490-4503-4167-A656-89AC112F4BE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87225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205490-4503-4167-A656-89AC112F4BEF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16631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205490-4503-4167-A656-89AC112F4BEF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93269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205490-4503-4167-A656-89AC112F4BEF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82582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205490-4503-4167-A656-89AC112F4BEF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89430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6070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06732853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VY_12_INOVACE_41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Mgr.Sylva</a:t>
                      </a:r>
                      <a:r>
                        <a:rPr lang="cs-CZ" sz="1400" dirty="0" smtClean="0"/>
                        <a:t> 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Louis Armstrong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jazzového trumpetisty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5.1.2013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13.2.2013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2592287"/>
          </a:xfrm>
        </p:spPr>
        <p:txBody>
          <a:bodyPr>
            <a:no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Louis Armstrong</a:t>
            </a:r>
            <a:br>
              <a:rPr lang="cs-CZ" sz="6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zvaný </a:t>
            </a:r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Satchmo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4.7.1900 – 6.7.1971</a:t>
            </a:r>
          </a:p>
          <a:p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Americký černošský jazzový trumpetista, zpěvák a skladatel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451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Dětství strávil v New Orleansu; otec rodinu opustil a tak žil v nuzných poměrech s babičkou a od pěti let s matkou a sestrou. V té době s třemi kamarády zpíval za almužnu na rozích ulic.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rodiny ruského Žida si vypůjčil peníze a koupil si svou první trubku.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Dva roky strávil ve výchovném ústavu. Nešťastnou náhodou se tak dostal mezi chlapce, kteří se pohybovali na hraně zákona, ale v tamějším orchestru se také přiučil muzice.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6492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14 letech se dostal z ústavu a měl jediný cíl – hrát na trubku.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Jeho učitelem se stal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Joe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Oliver, jeden z nejlepších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neworleánských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trumpetistů.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1918 zaujal vedoucí místo v orchestru zvaném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Kid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Hrával i v jiných skupinách na lodích plavících se po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Mississippi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srpnu 1922 se odstěhoval do Chicaga, kde nastoupil do Oliverova slavného orchestru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Creole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Jazz Band.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625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76664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Armstrong založil vlastní skupinu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Hot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(Horká pětka).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1928 nahrál skladbu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West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End Blues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jež je považována za jednu z nejlepších nahrávek raného jazzu.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r. 1929 Armstrong vystupuje po celých Spojených státech coby nekorunovaný král jazzu.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30. letech podnikl několik velkolepých turné po Spojených státech a po Evropě, začal pravidelně vystupovat v rozhlasových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šou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zahrál si a zazpíval v několika úspěšných filmech, doprovázel E. Fitzgeraldovou a významnou bluesovou zpěvačku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Bessie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Smithovou.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3832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srpnu 1947 poprvé vystoupil se svým pečlivě sestaveným souborem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Stars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s nímž potom objel téměř celý svět.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Vyvedl jazz z chudinských barů a pouličních zábav do světel ramp a velkých televizních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šou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50. a 60. let 20. století.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Nahrál více než 1500 skladeb, z nichž dvě z posledního desetiletí jeho života,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Hello, Dolly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(1964) 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Wonderful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(1968) se staly symboly celé jedné jazzové éry 20. století.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1965 vystoupil i v Československu.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364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3612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183880" cy="41879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Úkoly pro žáky: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1) Uveď přezdívku L. Armstronga?</a:t>
            </a:r>
          </a:p>
          <a:p>
            <a:r>
              <a:rPr lang="cs-CZ" dirty="0" smtClean="0"/>
              <a:t>2) Kde pobýval do 14 let?</a:t>
            </a:r>
          </a:p>
          <a:p>
            <a:r>
              <a:rPr lang="cs-CZ" dirty="0" smtClean="0"/>
              <a:t>3) Jak se nazývala skupina, kterou založil?</a:t>
            </a:r>
          </a:p>
          <a:p>
            <a:r>
              <a:rPr lang="cs-CZ" dirty="0" smtClean="0"/>
              <a:t>4) Které písně se staly symboly jazzové éry 20. </a:t>
            </a:r>
            <a:r>
              <a:rPr lang="cs-CZ" smtClean="0"/>
              <a:t>století</a:t>
            </a:r>
            <a:r>
              <a:rPr lang="cs-CZ" dirty="0" smtClean="0"/>
              <a:t>?</a:t>
            </a:r>
          </a:p>
          <a:p>
            <a:r>
              <a:rPr lang="cs-CZ" dirty="0" smtClean="0"/>
              <a:t>5) Vystoupil někdy v Československu?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8855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31</TotalTime>
  <Words>513</Words>
  <Application>Microsoft Office PowerPoint</Application>
  <PresentationFormat>Předvádění na obrazovce (4:3)</PresentationFormat>
  <Paragraphs>63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Snímek 1</vt:lpstr>
      <vt:lpstr>Louis Armstrong zvaný Satchmo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15</cp:revision>
  <dcterms:created xsi:type="dcterms:W3CDTF">2012-10-04T17:02:39Z</dcterms:created>
  <dcterms:modified xsi:type="dcterms:W3CDTF">2014-09-10T09:57:58Z</dcterms:modified>
</cp:coreProperties>
</file>