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8CED33-AD5A-49B6-82C7-CF80B56F8DCE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5E1CB3-2DD2-4D99-80DC-4A0EBE6FEF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2776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E1CB3-2DD2-4D99-80DC-4A0EBE6FEFE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79162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D983E-5E31-40DD-BE5E-56326AAD272B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052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D983E-5E31-40DD-BE5E-56326AAD272B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037287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D983E-5E31-40DD-BE5E-56326AAD272B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123370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D983E-5E31-40DD-BE5E-56326AAD272B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81851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D983E-5E31-40DD-BE5E-56326AAD272B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2207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9C9CD-B808-4109-A911-628220FC640E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8337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E1CB3-2DD2-4D99-80DC-4A0EBE6FEFE3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7315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32731137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Umění a kultura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VY_12_INOVACE_46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8.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Hudební výchova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err="1" smtClean="0"/>
                        <a:t>Mgr.Sylva</a:t>
                      </a:r>
                      <a:r>
                        <a:rPr lang="cs-CZ" sz="1400" dirty="0" smtClean="0"/>
                        <a:t> Ludvíková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Igor</a:t>
                      </a:r>
                      <a:r>
                        <a:rPr lang="cs-CZ" sz="1400" baseline="0" dirty="0" smtClean="0"/>
                        <a:t> </a:t>
                      </a:r>
                      <a:r>
                        <a:rPr lang="cs-CZ" sz="1400" baseline="0" dirty="0" err="1" smtClean="0"/>
                        <a:t>Stravinskij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Život</a:t>
                      </a:r>
                      <a:r>
                        <a:rPr lang="cs-CZ" sz="1400" baseline="0" dirty="0" smtClean="0"/>
                        <a:t> a dílo ruského hudebního skladatele</a:t>
                      </a:r>
                      <a:endParaRPr lang="cs-CZ" sz="1400" dirty="0" smtClean="0"/>
                    </a:p>
                    <a:p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/>
                        <a:t>17.2.2013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20.3.2013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2376" y="980728"/>
            <a:ext cx="7772400" cy="2232248"/>
          </a:xfrm>
        </p:spPr>
        <p:txBody>
          <a:bodyPr>
            <a:normAutofit/>
          </a:bodyPr>
          <a:lstStyle/>
          <a:p>
            <a:r>
              <a:rPr lang="cs-CZ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Igor </a:t>
            </a:r>
            <a:r>
              <a:rPr lang="cs-CZ" sz="6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Stravinskij</a:t>
            </a:r>
            <a:endParaRPr lang="cs-CZ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2376" y="3789040"/>
            <a:ext cx="7772400" cy="158417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17.6.1882 – 6.4.1971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Ruský hudební skladatel, jeden z nejvýznamnějších tvůrců moderní vážné hudby 20. století</a:t>
            </a:r>
            <a:endParaRPr lang="cs-CZ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03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Narodil se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ruském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Oranienbandu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nedaleko tehdejšího hlavního města Petrohradu. Jeho otec byl uznávaným pěvcem basistou v petrohradském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Mariinském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divadle, a tak Igor už od dětských let znal atmosféru hudebního a hereckého světa. Během studií na petrohradské univerzitě se účastnil práce nejrůznějších uměleckých spolků a seznámil se s předními osobnostmi ruské kultury. První větší hudební kompozici napsal ještě během studií, ale teprve po dokončení univerzity na jaře 1905 se rozhodl pro dráhu profesionálního skladatele.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263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letech 1907-09 se jeho hlavním učitelem stal vynikající skladatel a pedagog N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A.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Rimskij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-Korsakov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 r. 1909 hodně cestoval a většinu času trávil v zahraničí – v Itálii, Švýcarsku a zejména ve Francii.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Paříži r. 1909 byl uveden jeho balet s pohádkovým motivem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Pták Ohnivák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Seznámil se s velikánem francouzské hudby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C.Debussym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stali se přáteli.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r. 1913 překvapil  hudební  veřejnost s baletem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Svěcení jara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Toto dílo vyvolalo vlnu ostré kritiky i nadšené ovace.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800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Stravinskij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ukázal úplně nové možnosti  hudebního vývoje.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r. 1919 dochází v jeho tvorbě ke změně. Vznikl zpívaný balet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Pulcinella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vyjadřující radost z konce válečného běsnění. Svou hudbu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klidnil, používá nyní mnohem klasičtější výrazové prostředky. Začalo nejšťastnější a zároveň nejplodnější období jeho života, během něhož vytvořil na padesát děl. Vrcholem tohoto období byly dvě monumentální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neobarokní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skladby na latinské texty – oratorium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Oidipus </a:t>
            </a:r>
            <a:r>
              <a:rPr lang="cs-CZ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Rex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(1927) a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Žalmová symfonie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(1930).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36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r.1934 získal francouzské občanství, nad Evropou se stahují mračna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fašismu.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Během dvou let přichází o matku, ženu i dceru, sám překonal tuberkulózní onemocnění.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r.1939 emigroval do USA, kde strávil zbytek života.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Posledním uměleckým vrcholem se stalo 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Rekviem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(1966).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Podle svého přání byl pochován v Benátkách.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046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58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HAŠKOVEC,V.-MÜLLER,O.-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TATÍČKOVÁ,I.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Galerie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géniů aneb kdo byl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kdo.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PRAHA:ALBATROS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nakladatelství, a.s.,2000.ISBN 80-00-00899-8.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9165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Úkoly pro žáky:</a:t>
            </a:r>
          </a:p>
          <a:p>
            <a:r>
              <a:rPr lang="cs-CZ" dirty="0" smtClean="0"/>
              <a:t>1) Jakým způsobem dosáhl hudebního vzdělání?</a:t>
            </a:r>
          </a:p>
          <a:p>
            <a:r>
              <a:rPr lang="cs-CZ" dirty="0" smtClean="0"/>
              <a:t>2)Skládal hudbu k baletu?</a:t>
            </a:r>
          </a:p>
          <a:p>
            <a:r>
              <a:rPr lang="cs-CZ" dirty="0" smtClean="0"/>
              <a:t>3) Jaké události v osobním životě jej potkaly?</a:t>
            </a:r>
          </a:p>
          <a:p>
            <a:r>
              <a:rPr lang="cs-CZ" dirty="0" smtClean="0"/>
              <a:t>4) Komponoval nějaká oratoria?</a:t>
            </a:r>
          </a:p>
          <a:p>
            <a:r>
              <a:rPr lang="cs-CZ" dirty="0" smtClean="0"/>
              <a:t>5) Kde strávil zbytek života a kde </a:t>
            </a:r>
            <a:r>
              <a:rPr lang="cs-CZ" smtClean="0"/>
              <a:t>je pochovaný?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8277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23</TotalTime>
  <Words>483</Words>
  <Application>Microsoft Office PowerPoint</Application>
  <PresentationFormat>Předvádění na obrazovce (4:3)</PresentationFormat>
  <Paragraphs>59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Aspekt</vt:lpstr>
      <vt:lpstr>Snímek 1</vt:lpstr>
      <vt:lpstr>Igor Stravinskij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13</cp:revision>
  <dcterms:created xsi:type="dcterms:W3CDTF">2012-10-04T17:02:39Z</dcterms:created>
  <dcterms:modified xsi:type="dcterms:W3CDTF">2014-09-10T09:29:59Z</dcterms:modified>
</cp:coreProperties>
</file>