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1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FFF645-F45B-4425-AB83-388215A0C43D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0C2EA5-57DA-4A5D-A97E-7F1ED3F8BD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498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0C2EA5-57DA-4A5D-A97E-7F1ED3F8BDF9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287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3B70E1-2D4E-4A9C-92B4-B9857CE6789C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1022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3B70E1-2D4E-4A9C-92B4-B9857CE6789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28767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3B70E1-2D4E-4A9C-92B4-B9857CE6789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0902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3B70E1-2D4E-4A9C-92B4-B9857CE6789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29222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3B70E1-2D4E-4A9C-92B4-B9857CE6789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55003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337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0C2EA5-57DA-4A5D-A97E-7F1ED3F8BDF9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4662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29385E-5342-4074-B21B-5568296DFC37}" type="datetimeFigureOut">
              <a:rPr lang="cs-CZ" smtClean="0"/>
              <a:t>14.5.2014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500496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Umění a kultura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VY_12_INOVACE_47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9.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Hudební výchova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err="1" smtClean="0"/>
                        <a:t>Mgr.Sylva</a:t>
                      </a:r>
                      <a:r>
                        <a:rPr lang="cs-CZ" sz="1400" dirty="0" smtClean="0"/>
                        <a:t> Ludvíková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Andrew</a:t>
                      </a:r>
                      <a:r>
                        <a:rPr lang="cs-CZ" sz="1400" baseline="0" dirty="0" smtClean="0"/>
                        <a:t> </a:t>
                      </a:r>
                      <a:r>
                        <a:rPr lang="cs-CZ" sz="1400" baseline="0" dirty="0" err="1" smtClean="0"/>
                        <a:t>Lloyd</a:t>
                      </a:r>
                      <a:r>
                        <a:rPr lang="cs-CZ" sz="1400" baseline="0" dirty="0" smtClean="0"/>
                        <a:t> </a:t>
                      </a:r>
                      <a:r>
                        <a:rPr lang="cs-CZ" sz="1400" baseline="0" dirty="0" err="1" smtClean="0"/>
                        <a:t>Webber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Život</a:t>
                      </a:r>
                      <a:r>
                        <a:rPr lang="cs-CZ" sz="1400" baseline="0" dirty="0" smtClean="0"/>
                        <a:t> a dílo skladatele a tvůrce muzikálů</a:t>
                      </a:r>
                      <a:endParaRPr lang="cs-CZ" sz="1400" dirty="0" smtClean="0"/>
                    </a:p>
                    <a:p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/>
                        <a:t>9.2.2013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/>
                        <a:t>20.3.2013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2592288"/>
          </a:xfrm>
        </p:spPr>
        <p:txBody>
          <a:bodyPr>
            <a:noAutofit/>
          </a:bodyPr>
          <a:lstStyle/>
          <a:p>
            <a:r>
              <a:rPr lang="cs-CZ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Andrew </a:t>
            </a:r>
            <a:r>
              <a:rPr lang="cs-CZ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Lloyd</a:t>
            </a:r>
            <a:r>
              <a:rPr lang="cs-CZ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Webber</a:t>
            </a:r>
            <a:endParaRPr lang="cs-CZ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1688184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22.3.1948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Anglický skladatel; nejúspěšnější tvůrce muzikálů a rockových oper ve 20. století.</a:t>
            </a:r>
            <a:endParaRPr lang="cs-C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834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 hudbou se setkával od narození. Otec byl skladatelem a ředitelem významné londýnské hudební školy. Andrew už v osmi letech skládal hudbu pro školní divadelní představení. Díky otci záhy vynikl jedinečnou znalostí klasické hudby a opery 18. a 19. století, k jeho oblíbencům dodnes patří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Puccini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Salieri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Rossini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Učil se hrát na lesní roh, housle, klavír.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 tomu všemu si zamiloval překotně se vyvíjející rockovou hudbu 60. let 20. století.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32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R. 1964 se zapsal na Oxfordu na obor dějiny. Jeho druhou vášní byly prehistorické stavby na území Anglie. Na škole se seznámil s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Timem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Ricem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v polovině prvního ročníku oba ze školy odešli a rozhodli se věnovat jen a jen hudbě.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 1968 měl premiéru jejich první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minimuzikál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na starozákonní motivy Josef a báječný barevný plášť.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Autorů si všiml londýnský hudební agent David Land a nabídl jim tříletou smlouvu s tím, že vytvoří muzikál.</a:t>
            </a:r>
          </a:p>
        </p:txBody>
      </p:sp>
    </p:spTree>
    <p:extLst>
      <p:ext uri="{BB962C8B-B14F-4D97-AF65-F5344CB8AC3E}">
        <p14:creationId xmlns:p14="http://schemas.microsoft.com/office/powerpoint/2010/main" val="459294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 úmorné roční práci představili rockovou operu </a:t>
            </a:r>
            <a:r>
              <a:rPr lang="cs-CZ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Jesus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Christ Superstar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(1971). Jde o nejslavnější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Lloyd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Weberův muzikál. Líčí posledních sedm dní v životě Ježíše Krista a v mnoha ohledech se opírá o biblickou předlohu Nového zákona, i když ji značně upravuje.</a:t>
            </a:r>
          </a:p>
          <a:p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Lloyd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Weber s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Ricem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vybrali nejvýznamnější písně a nahráli je na gramofonovou desku. Ta se stala hned po vydání hudební událostí roku.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Druhým společným dílem byl muzikál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Evita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(1978), životní příběh Evy Perónové, v Argentině uctívané bezmála jako národní hrdinka.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53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Oba přátelé se po úspěchu Evity rozešli, aby se věnovali každý svým projektům.</a:t>
            </a:r>
          </a:p>
          <a:p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Webber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vytvořil muzikál </a:t>
            </a:r>
            <a:r>
              <a:rPr lang="cs-CZ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Cats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(1981). Tento snový kočičí bál, kde kočky reprezentují nejrůznější typy , se stal finančně nejúspěšnějším muzikálem všech dob a nejdéle uváděným muzikálem v Anglii i v USA.</a:t>
            </a:r>
          </a:p>
          <a:p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Fantom opery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(1986), tvoří mezník v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Lloyd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Weberově tvorbě. Omezil rockové tóny a postupy a soustředil se na symfoničtější výraz s rafinovaným využitím orchestrální hudby. Muzikál měl velký úspěch i díky skvělým hereckým výkonům.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16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65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Úkoly pro žáky:</a:t>
            </a:r>
          </a:p>
          <a:p>
            <a:r>
              <a:rPr lang="cs-CZ" dirty="0" smtClean="0"/>
              <a:t>1) Který žánr </a:t>
            </a:r>
            <a:r>
              <a:rPr lang="cs-CZ" dirty="0" err="1" smtClean="0"/>
              <a:t>Webber</a:t>
            </a:r>
            <a:r>
              <a:rPr lang="cs-CZ" dirty="0" smtClean="0"/>
              <a:t> reprezentuje?</a:t>
            </a:r>
          </a:p>
          <a:p>
            <a:r>
              <a:rPr lang="cs-CZ" dirty="0" smtClean="0"/>
              <a:t>2) Na které hudební nástroje se učil hrát?</a:t>
            </a:r>
          </a:p>
          <a:p>
            <a:r>
              <a:rPr lang="cs-CZ" dirty="0" smtClean="0"/>
              <a:t>3) Který muzikál měl premiéru v r.1968?</a:t>
            </a:r>
          </a:p>
          <a:p>
            <a:r>
              <a:rPr lang="cs-CZ" dirty="0" smtClean="0"/>
              <a:t>4) Jmenuj názvy rockových oper a muzikálů.</a:t>
            </a:r>
          </a:p>
          <a:p>
            <a:r>
              <a:rPr lang="cs-CZ" dirty="0" smtClean="0"/>
              <a:t>5) Hrají se dnes jeho díla </a:t>
            </a:r>
            <a:r>
              <a:rPr lang="cs-CZ" smtClean="0"/>
              <a:t>v Čechách?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53747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18</TotalTime>
  <Words>531</Words>
  <Application>Microsoft Office PowerPoint</Application>
  <PresentationFormat>Předvádění na obrazovce (4:3)</PresentationFormat>
  <Paragraphs>58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Aspekt</vt:lpstr>
      <vt:lpstr>Prezentace aplikace PowerPoint</vt:lpstr>
      <vt:lpstr>Andrew Lloyd Webber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Valued Acer Customer</cp:lastModifiedBy>
  <cp:revision>13</cp:revision>
  <dcterms:created xsi:type="dcterms:W3CDTF">2012-10-04T17:02:39Z</dcterms:created>
  <dcterms:modified xsi:type="dcterms:W3CDTF">2014-05-14T08:11:43Z</dcterms:modified>
</cp:coreProperties>
</file>