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ADAEEB-A02B-41C8-A210-570FC74D8E79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9676A-B6EF-4AA2-AD23-0FF3EDBD83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8981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9676A-B6EF-4AA2-AD23-0FF3EDBD831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4414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0984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16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72573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3092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97593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9676A-B6EF-4AA2-AD23-0FF3EDBD831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9269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2691153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Michael</a:t>
                      </a:r>
                      <a:r>
                        <a:rPr lang="cs-CZ" sz="1400" baseline="0" dirty="0" smtClean="0"/>
                        <a:t> Jackson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</a:t>
                      </a:r>
                      <a:r>
                        <a:rPr lang="cs-CZ" sz="1400" baseline="0" dirty="0" smtClean="0"/>
                        <a:t> s životem a tvorbou popového zpěváka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6.3.2013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5.6.2013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Michael Jackson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29.8.1958 – 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Americký zpěvák; nejúspěšnější popová hvězda 80. a 90. let 20. století.</a:t>
            </a:r>
            <a:endParaRPr lang="cs-CZ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893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Narodil se v městečku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Gary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v Indianě. Z osmi sourozenců se dvě mladší sestry,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Toya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Janet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rovněž prosadily v populární hudbě. Otec byl povoláním jeřábník, ale zajímal se i o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muziku, 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hrával na kytaru v soulové skupině, matka uměla obstojně na klarinet. Pro pětici bratrů vymyslel otec skupinu s názvem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Jackson 5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Michael tak absolvoval svůj první koncert už v pěti letech. Jeden z koncertů viděla i soulová zpěvačka Diana Rossová a na skupinu upozornila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Berryho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Gordyho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šéfa nahrávací společnosti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Motown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027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První album skupiny se jmenoval </a:t>
            </a:r>
            <a:r>
              <a:rPr lang="cs-CZ" i="1" dirty="0" smtClean="0"/>
              <a:t>Diana Rossová uvádí </a:t>
            </a:r>
            <a:r>
              <a:rPr lang="cs-CZ" i="1" dirty="0" err="1" smtClean="0"/>
              <a:t>The</a:t>
            </a:r>
            <a:r>
              <a:rPr lang="cs-CZ" i="1" dirty="0" smtClean="0"/>
              <a:t> Jackson 5.</a:t>
            </a:r>
          </a:p>
          <a:p>
            <a:r>
              <a:rPr lang="cs-CZ" dirty="0" smtClean="0"/>
              <a:t>Nejsilnější osobností skupiny byl Michael. Ve třinácti nazpíval velký hit </a:t>
            </a:r>
            <a:r>
              <a:rPr lang="cs-CZ" b="1" dirty="0" err="1" smtClean="0"/>
              <a:t>Got</a:t>
            </a:r>
            <a:r>
              <a:rPr lang="cs-CZ" b="1" dirty="0" smtClean="0"/>
              <a:t> To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There</a:t>
            </a:r>
            <a:r>
              <a:rPr lang="cs-CZ" dirty="0" smtClean="0"/>
              <a:t>, od r. 1972 točil sólová alba.</a:t>
            </a:r>
          </a:p>
          <a:p>
            <a:r>
              <a:rPr lang="cs-CZ" dirty="0" smtClean="0"/>
              <a:t>V r.1984 Michael skupinu definitivně opustil.</a:t>
            </a:r>
          </a:p>
          <a:p>
            <a:r>
              <a:rPr lang="cs-CZ" dirty="0" smtClean="0"/>
              <a:t>Od r. 1979 začal spolupracovat s hudebním producentem Quincy Jonesem. Natočili album </a:t>
            </a:r>
            <a:r>
              <a:rPr lang="cs-CZ" i="1" dirty="0" err="1" smtClean="0"/>
              <a:t>Off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Wall</a:t>
            </a:r>
            <a:r>
              <a:rPr lang="cs-CZ" dirty="0" smtClean="0"/>
              <a:t>, plné hitů. Deska se stala údajně nejprodávanějším černošským albem všech dob.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002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V polovině r.1982 vydal album </a:t>
            </a:r>
            <a:r>
              <a:rPr lang="cs-CZ" i="1" dirty="0" smtClean="0"/>
              <a:t>Thriller </a:t>
            </a:r>
            <a:r>
              <a:rPr lang="cs-CZ" dirty="0" smtClean="0"/>
              <a:t>– v krátké době se prodalo přes 40 miliónů kusů.</a:t>
            </a:r>
          </a:p>
          <a:p>
            <a:r>
              <a:rPr lang="cs-CZ" dirty="0" smtClean="0"/>
              <a:t>Nápaditá vizuální prezentace písniček se stala vzorem pro mladé další skupiny – snad právě proto se další album </a:t>
            </a:r>
            <a:r>
              <a:rPr lang="cs-CZ" i="1" dirty="0" err="1" smtClean="0"/>
              <a:t>Bad</a:t>
            </a:r>
            <a:r>
              <a:rPr lang="cs-CZ" i="1" dirty="0" smtClean="0"/>
              <a:t> </a:t>
            </a:r>
            <a:r>
              <a:rPr lang="cs-CZ" dirty="0" smtClean="0"/>
              <a:t>(1987) prodávalo málo, i když opět obsahovalo několik skvělých písniček. Byl stále nazýván králem popu, ale úspěch jeho alb tomu již neodpovídal.</a:t>
            </a:r>
          </a:p>
          <a:p>
            <a:r>
              <a:rPr lang="cs-CZ" dirty="0" smtClean="0"/>
              <a:t>Natočil film </a:t>
            </a:r>
            <a:r>
              <a:rPr lang="cs-CZ" i="1" dirty="0" err="1" smtClean="0"/>
              <a:t>Moonwalker</a:t>
            </a:r>
            <a:r>
              <a:rPr lang="cs-CZ" dirty="0" smtClean="0"/>
              <a:t> sestavený z nejúspěšnějších videoklipů.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154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r. 1995 bylo vydáno dvojalbum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Větší rozruch Jackson bohužel budil svými milostnými aférami než hudbou. V té době se zdá, že žije ve svém vlastním snovém světě superhvězdy, zcela odtržen od reality.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Tvůrčí krizi nedokázal překlenout  ani albem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Blood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On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Dance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Floor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(1997) s výrazně rockovými songy a hitem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Remember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Time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27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603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Jaké byly rodinné poměry M. Jacksona?</a:t>
            </a:r>
          </a:p>
          <a:p>
            <a:r>
              <a:rPr lang="cs-CZ" dirty="0" smtClean="0"/>
              <a:t>2) Jak se jmenuje hit, který nazpíval ve skupině jako velmi mladý?</a:t>
            </a:r>
          </a:p>
          <a:p>
            <a:r>
              <a:rPr lang="cs-CZ" dirty="0" smtClean="0"/>
              <a:t>3) Co vyčteš o albu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Wall?</a:t>
            </a:r>
          </a:p>
          <a:p>
            <a:r>
              <a:rPr lang="cs-CZ" dirty="0" smtClean="0"/>
              <a:t>4) Jak se nazývá film, který vytvořil z videoklipů?</a:t>
            </a:r>
          </a:p>
          <a:p>
            <a:r>
              <a:rPr lang="cs-CZ" dirty="0" smtClean="0"/>
              <a:t>5) Jak </a:t>
            </a:r>
            <a:r>
              <a:rPr lang="cs-CZ" smtClean="0"/>
              <a:t>se jmenují další alba?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5966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22</TotalTime>
  <Words>500</Words>
  <Application>Microsoft Office PowerPoint</Application>
  <PresentationFormat>Předvádění na obrazovce (4:3)</PresentationFormat>
  <Paragraphs>59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Michael Jackson</vt:lpstr>
      <vt:lpstr>Snímek 3</vt:lpstr>
      <vt:lpstr>Snímek 4</vt:lpstr>
      <vt:lpstr>Snímek 5</vt:lpstr>
      <vt:lpstr>Snímek 6</vt:lpstr>
      <vt:lpstr>Snímek 7</vt:lpstr>
      <vt:lpstr>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12</cp:revision>
  <dcterms:created xsi:type="dcterms:W3CDTF">2012-10-04T17:02:39Z</dcterms:created>
  <dcterms:modified xsi:type="dcterms:W3CDTF">2014-09-10T09:42:11Z</dcterms:modified>
</cp:coreProperties>
</file>