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6" r:id="rId2"/>
    <p:sldId id="266" r:id="rId3"/>
    <p:sldId id="267" r:id="rId4"/>
    <p:sldId id="268" r:id="rId5"/>
    <p:sldId id="269" r:id="rId6"/>
    <p:sldId id="270" r:id="rId7"/>
    <p:sldId id="271" r:id="rId8"/>
    <p:sldId id="27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6CF45F8-B59B-4979-8D85-A594835D71DE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883CDBF-B27B-4C63-B0C4-772CF2C1B2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790427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83CDBF-B27B-4C63-B0C4-772CF2C1B292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31095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20C328-912A-45C7-BD65-42A57FD7CAF0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446371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20C328-912A-45C7-BD65-42A57FD7CAF0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4274743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20C328-912A-45C7-BD65-42A57FD7CAF0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364957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20C328-912A-45C7-BD65-42A57FD7CAF0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7208184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20C328-912A-45C7-BD65-42A57FD7CAF0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9386326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99C9CD-B808-4109-A911-628220FC640E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9833768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83CDBF-B27B-4C63-B0C4-772CF2C1B292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254767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050261126"/>
              </p:ext>
            </p:extLst>
          </p:nvPr>
        </p:nvGraphicFramePr>
        <p:xfrm>
          <a:off x="539552" y="1691774"/>
          <a:ext cx="8064896" cy="470609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Umění a kultura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VY_12_INOVACE_61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9.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Hudební výchova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err="1" smtClean="0"/>
                        <a:t>Mgr</a:t>
                      </a:r>
                      <a:r>
                        <a:rPr lang="cs-CZ" sz="1400" smtClean="0"/>
                        <a:t>. Sylva </a:t>
                      </a:r>
                      <a:r>
                        <a:rPr lang="cs-CZ" sz="1400" dirty="0" smtClean="0"/>
                        <a:t>Ludvíková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Pink</a:t>
                      </a:r>
                      <a:r>
                        <a:rPr lang="cs-CZ" sz="1400" baseline="0" dirty="0" smtClean="0"/>
                        <a:t> </a:t>
                      </a:r>
                      <a:r>
                        <a:rPr lang="cs-CZ" sz="1400" baseline="0" dirty="0" err="1" smtClean="0"/>
                        <a:t>Floyd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Seznámení se</a:t>
                      </a:r>
                      <a:r>
                        <a:rPr lang="cs-CZ" sz="1400" baseline="0" dirty="0" smtClean="0"/>
                        <a:t> slavnou britskou rockovou skupinou</a:t>
                      </a:r>
                      <a:endParaRPr lang="cs-CZ" sz="1400" dirty="0" smtClean="0"/>
                    </a:p>
                    <a:p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8.3.2013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19.6.2013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>
                <a:latin typeface="Times New Roman" pitchFamily="18" charset="0"/>
                <a:cs typeface="Times New Roman" pitchFamily="18" charset="0"/>
              </a:rPr>
              <a:t>Pink </a:t>
            </a:r>
            <a:r>
              <a:rPr lang="cs-CZ" sz="6600" dirty="0" err="1" smtClean="0">
                <a:latin typeface="Times New Roman" pitchFamily="18" charset="0"/>
                <a:cs typeface="Times New Roman" pitchFamily="18" charset="0"/>
              </a:rPr>
              <a:t>Floyd</a:t>
            </a:r>
            <a:endParaRPr lang="cs-CZ" sz="6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2480272"/>
          </a:xfrm>
        </p:spPr>
        <p:txBody>
          <a:bodyPr>
            <a:noAutofit/>
          </a:bodyPr>
          <a:lstStyle/>
          <a:p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1966 –2002</a:t>
            </a:r>
          </a:p>
          <a:p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Britská rocková skupina</a:t>
            </a:r>
            <a:r>
              <a:rPr lang="cs-CZ" sz="320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</a:t>
            </a:r>
          </a:p>
          <a:p>
            <a:r>
              <a:rPr lang="cs-CZ" sz="320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Její </a:t>
            </a:r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členové stáli u zrodu art-rockové a psychedelické hudby.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559563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Skupinu v r. 1966 založili kytarista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Syd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Barrett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baskytarista Roger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Waters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hráč na klávesové nástroje Richard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Wright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bubeník Nick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Mason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Začínali v londýnských klubech, první singl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Arnold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Layne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vydali u firmy EMI v r. 1967.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 pódiu Pink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Floyd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jako jedni z prvních používali kvadrofonní reprodukční techniku, laserové světelné efekty a zadní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projekci diapozitivů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Jejich audiovizuální představení byla dokonalá.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18981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Většinu písniček psal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Barrett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Jeho texty se jen hemží pohádkovými bytostmi a snovými představami, skladby hýří zvukovými nápady a zajímavými elektronickými efekty.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Tato psychedelická hudba navozující příjemné omámení smyslů souvisela však mj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s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Barrettovými stavy po halucinogenních drogách a bohužel také s duševní chorobou, jež se stále zhoršovala.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únoru 1968 jej nahradil David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Gilmour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65888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Skupina hledala svůj osobitý výraz, který končí rokem 1973, kdy vychází vynikající LP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Dark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Side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Of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Moon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Hlavní autor textů  a hudby se představil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Waters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zůstal jím i během příštích deseti let.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Následují další dvě velmi úspěšná alba –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Wish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Were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Here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(1975) a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Animals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(1977).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listopadu 1979 vyšel nejnáročnější projekt skupiny – dvojalbum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Wall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Píseň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Another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Brick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In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Wall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se stala hitem.</a:t>
            </a:r>
          </a:p>
        </p:txBody>
      </p:sp>
    </p:spTree>
    <p:extLst>
      <p:ext uri="{BB962C8B-B14F-4D97-AF65-F5344CB8AC3E}">
        <p14:creationId xmlns:p14="http://schemas.microsoft.com/office/powerpoint/2010/main" xmlns="" val="2789956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Krátce po vydání alba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Final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Cut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odchází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Mason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zbylí členové odmítají dohodu o jakékoli spolupráci. Definitivní rozchod znamená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Watersovo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sólové album 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Pros And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Cons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Of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Hitchhiking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(1987).</a:t>
            </a:r>
          </a:p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Waters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zbylí tři členové mezi sebou soupeří o přízeň publika.</a:t>
            </a:r>
          </a:p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Waters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r. 1990 uskuteční před 250 000 diváky monstrózní show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Zeď.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Posledním albem Pink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Floyd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je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Division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Bell (1994).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96457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505888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Použité zdroje:</a:t>
            </a:r>
          </a:p>
          <a:p>
            <a:pPr marL="0" indent="0">
              <a:buNone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HAŠKOVEC,V.-MÜLLER,O.-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TATÍČKOVÁ,I.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Galerie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géniů aneb kdo byl 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kdo.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PRAHA:ALBATROS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nakladatelství, a.s.,2000.ISBN 80-00-00899-8.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434709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Úkoly pro žáky:</a:t>
            </a:r>
          </a:p>
          <a:p>
            <a:r>
              <a:rPr lang="cs-CZ" dirty="0" smtClean="0"/>
              <a:t>1) Kde začínala skupina hrát?</a:t>
            </a:r>
          </a:p>
          <a:p>
            <a:r>
              <a:rPr lang="cs-CZ" dirty="0" smtClean="0"/>
              <a:t>2) Jakou techniku používali?</a:t>
            </a:r>
          </a:p>
          <a:p>
            <a:r>
              <a:rPr lang="cs-CZ" dirty="0" smtClean="0"/>
              <a:t>3) Jak se jmenuje nejnáročnější projekt skupiny?</a:t>
            </a:r>
          </a:p>
          <a:p>
            <a:r>
              <a:rPr lang="cs-CZ" dirty="0" smtClean="0"/>
              <a:t>4) Jak se jmenuje autor hudby a textů, který výrazně ovlivnil skupinu?</a:t>
            </a:r>
          </a:p>
          <a:p>
            <a:r>
              <a:rPr lang="cs-CZ" dirty="0" smtClean="0"/>
              <a:t>5) Ve kterém roce </a:t>
            </a:r>
            <a:r>
              <a:rPr lang="cs-CZ" smtClean="0"/>
              <a:t>vyšlo poslední album?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075241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2900</TotalTime>
  <Words>463</Words>
  <Application>Microsoft Office PowerPoint</Application>
  <PresentationFormat>Předvádění na obrazovce (4:3)</PresentationFormat>
  <Paragraphs>62</Paragraphs>
  <Slides>8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Aspekt</vt:lpstr>
      <vt:lpstr>Snímek 1</vt:lpstr>
      <vt:lpstr>Pink Floyd</vt:lpstr>
      <vt:lpstr>Snímek 3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Dum</cp:lastModifiedBy>
  <cp:revision>13</cp:revision>
  <dcterms:created xsi:type="dcterms:W3CDTF">2012-10-04T17:02:39Z</dcterms:created>
  <dcterms:modified xsi:type="dcterms:W3CDTF">2014-09-10T10:17:12Z</dcterms:modified>
</cp:coreProperties>
</file>