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tx2">
              <a:lumMod val="60000"/>
              <a:lumOff val="40000"/>
            </a:schemeClr>
          </a:fgClr>
          <a:bgClr>
            <a:schemeClr val="tx2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907828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Barva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Barva. Žáci by měli být schopni vysvětlit, čím je dána barva tělesa, co je to barevné spektrum a vyjmenovat barvy barevného spektra.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</a:t>
            </a:r>
            <a:endParaRPr lang="cs-CZ" sz="96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/>
              <a:t>bílé světlo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/>
              <a:t>= směs světla od 400 – 700 nm</a:t>
            </a:r>
            <a:endParaRPr lang="cs-CZ" sz="2800" dirty="0"/>
          </a:p>
          <a:p>
            <a:r>
              <a:rPr lang="cs-CZ" sz="2800" b="1" dirty="0"/>
              <a:t>lze rozložit na barevné spektrum</a:t>
            </a:r>
          </a:p>
          <a:p>
            <a:r>
              <a:rPr lang="cs-CZ" sz="2800" b="1" dirty="0"/>
              <a:t>barva tělesa je dána tím, jakou spektrální složku těleso pohlcuje a jakou </a:t>
            </a:r>
            <a:r>
              <a:rPr lang="cs-CZ" sz="2800" b="1" dirty="0" smtClean="0"/>
              <a:t>odráží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800" b="1" dirty="0" smtClean="0"/>
              <a:t>							</a:t>
            </a:r>
            <a:r>
              <a:rPr lang="cs-CZ" b="1" dirty="0"/>
              <a:t>	</a:t>
            </a:r>
            <a:r>
              <a:rPr lang="cs-CZ" b="1" dirty="0" smtClean="0"/>
              <a:t>							</a:t>
            </a:r>
            <a:r>
              <a:rPr lang="cs-CZ" sz="2000" dirty="0"/>
              <a:t>o</a:t>
            </a:r>
            <a:r>
              <a:rPr lang="cs-CZ" sz="2000" dirty="0" smtClean="0"/>
              <a:t>br. 1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5415965" cy="3096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barevné spektrum</a:t>
            </a:r>
            <a:endParaRPr lang="cs-CZ" sz="3600" b="1" u="sng" dirty="0"/>
          </a:p>
        </p:txBody>
      </p:sp>
      <p:pic>
        <p:nvPicPr>
          <p:cNvPr id="2049" name="Picture 1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75" t="27484" r="7822" b="-4577"/>
          <a:stretch/>
        </p:blipFill>
        <p:spPr bwMode="auto">
          <a:xfrm>
            <a:off x="611560" y="1700808"/>
            <a:ext cx="7632848" cy="450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duha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rozklad bílého světla v kapce vody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		obr. 2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obr. 3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398" y="2492896"/>
            <a:ext cx="370697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2736304" cy="411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lom světla hranolem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		        obr. 4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6190205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Co je to bílé světlo?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Čím je dána barva tělesa?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Vyjmenuj barvy barevného spektra.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 vzniká duha?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Jakým jiným způsobem lze rozložit bílé světlo?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/>
              <a:t>AUTOR NEUVEDEN. </a:t>
            </a:r>
            <a:r>
              <a:rPr lang="cs-CZ" sz="2000" i="1" dirty="0"/>
              <a:t>Základní škola Letohrad U Dvora</a:t>
            </a:r>
            <a:r>
              <a:rPr lang="cs-CZ" sz="2000" dirty="0"/>
              <a:t> [online]. [cit. </a:t>
            </a:r>
            <a:r>
              <a:rPr lang="cs-CZ" sz="2000" dirty="0" smtClean="0"/>
              <a:t>11.11.2012]. </a:t>
            </a:r>
            <a:r>
              <a:rPr lang="cs-CZ" sz="2000" dirty="0"/>
              <a:t>Dostupný na WWW: http://www.zsudvora.cz/vyuka/info/kurz/images/rom_svetlo_7_03.gif </a:t>
            </a:r>
            <a:endParaRPr lang="cs-CZ" sz="2000" dirty="0" smtClean="0"/>
          </a:p>
          <a:p>
            <a:r>
              <a:rPr lang="cs-CZ" sz="2000" b="1" dirty="0" smtClean="0"/>
              <a:t>obr. 2: </a:t>
            </a:r>
            <a:r>
              <a:rPr lang="cs-CZ" sz="2000" dirty="0"/>
              <a:t>KES47.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11.11.2012]. </a:t>
            </a:r>
            <a:r>
              <a:rPr lang="cs-CZ" sz="2000" dirty="0"/>
              <a:t>Dostupný na WWW: http://commons.wikimedia.org/wiki/File:Rainbow1.svg </a:t>
            </a:r>
            <a:endParaRPr lang="cs-CZ" sz="2000" dirty="0" smtClean="0"/>
          </a:p>
          <a:p>
            <a:r>
              <a:rPr lang="cs-CZ" sz="2000" b="1" dirty="0" smtClean="0"/>
              <a:t>obr. 3: </a:t>
            </a:r>
            <a:r>
              <a:rPr lang="cs-CZ" sz="2000" dirty="0"/>
              <a:t>WING-CHI POON. </a:t>
            </a:r>
            <a:r>
              <a:rPr lang="cs-CZ" sz="2000" i="1" dirty="0"/>
              <a:t>Wikipedia.cz</a:t>
            </a:r>
            <a:r>
              <a:rPr lang="cs-CZ" sz="2000" dirty="0"/>
              <a:t> [online]. [cit. 1.2.2013]. Dostupný na WWW: http://cs.wikipedia.org/wiki/Soubor:WhereRainbowRises.jpg </a:t>
            </a:r>
            <a:endParaRPr lang="cs-CZ" sz="2000" dirty="0" smtClean="0"/>
          </a:p>
          <a:p>
            <a:r>
              <a:rPr lang="cs-CZ" sz="2000" b="1" dirty="0" smtClean="0"/>
              <a:t>obr. 4: </a:t>
            </a:r>
            <a:r>
              <a:rPr lang="cs-CZ" sz="2000" dirty="0"/>
              <a:t>AUTOR NEUVEDEN. </a:t>
            </a:r>
            <a:r>
              <a:rPr lang="cs-CZ" sz="2000" i="1" dirty="0"/>
              <a:t>3D software.cz</a:t>
            </a:r>
            <a:r>
              <a:rPr lang="cs-CZ" sz="2000" dirty="0"/>
              <a:t> [online]. [cit. </a:t>
            </a:r>
            <a:r>
              <a:rPr lang="cs-CZ" sz="2000" smtClean="0"/>
              <a:t>11.11.2012]. </a:t>
            </a:r>
            <a:r>
              <a:rPr lang="cs-CZ" sz="2000" dirty="0"/>
              <a:t>Dostupný na WWW: http://ime.fme.vutbr.cz/files/studijni%20opory/bmsz/obrazky/Prism_rainbow_schema.png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291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Barva</vt:lpstr>
      <vt:lpstr>bílé světlo</vt:lpstr>
      <vt:lpstr>barevné spektrum</vt:lpstr>
      <vt:lpstr>duha</vt:lpstr>
      <vt:lpstr>lom světla hranolem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18</cp:revision>
  <dcterms:created xsi:type="dcterms:W3CDTF">2012-10-04T17:02:39Z</dcterms:created>
  <dcterms:modified xsi:type="dcterms:W3CDTF">2013-02-07T12:42:53Z</dcterms:modified>
</cp:coreProperties>
</file>