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z/url?sa=i&amp;rct=j&amp;q=&amp;esrc=s&amp;source=images&amp;cd=&amp;cad=rja&amp;docid=3yrVSEsXDfhNjM&amp;tbnid=9-L7zmRnaLcB_M:&amp;ved=0CAQQjB0&amp;url=http://www.statnivlajky.cz/slovensko&amp;ei=IabNUu68DciRswb30YHADg&amp;bvm=bv.59026428,d.Yms&amp;psig=AFQjCNHYj-UCCfAZWSn4n7fP0IqTIfy5Zg&amp;ust=138929529649118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1924795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VY_12_INOVACE_132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Vlastivěda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TEST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Slovenská</a:t>
                      </a:r>
                      <a:r>
                        <a:rPr lang="cs-CZ" sz="1400" baseline="0" dirty="0" smtClean="0"/>
                        <a:t> republika - kvíz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Poznávání sousedního státu formou otázek, vyhledávání odpovědí na internetu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30.12.2012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19.06.2013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9114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Kvíz – Slovenská republika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836" y="1772816"/>
            <a:ext cx="8961660" cy="4824536"/>
          </a:xfrm>
          <a:solidFill>
            <a:srgbClr val="00B0F0"/>
          </a:solidFill>
        </p:spPr>
        <p:txBody>
          <a:bodyPr>
            <a:normAutofit lnSpcReduction="10000"/>
          </a:bodyPr>
          <a:lstStyle/>
          <a:p>
            <a:pPr marL="457200" indent="-457200">
              <a:buAutoNum type="arabicParenR"/>
            </a:pPr>
            <a:r>
              <a:rPr lang="cs-CZ" sz="2000" dirty="0" smtClean="0"/>
              <a:t>Kdy vznikla samostatná Slovenská republika?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 se jmenuje slovenský prezident?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Kolik obyvatel má Slovenská republika?</a:t>
            </a:r>
          </a:p>
          <a:p>
            <a:pPr marL="457200" indent="-457200">
              <a:buAutoNum type="arabicParenR"/>
            </a:pPr>
            <a:endParaRPr lang="cs-CZ" sz="2000" dirty="0" smtClean="0"/>
          </a:p>
          <a:p>
            <a:pPr marL="457200" indent="-457200">
              <a:buAutoNum type="arabicParenR"/>
            </a:pPr>
            <a:r>
              <a:rPr lang="cs-CZ" sz="2000" dirty="0" smtClean="0"/>
              <a:t>Jaké barvy má slovenská vlajka?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Jaké užívají Slováci platidlo?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Jaké je hlavní město Slovenska?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Napiš 3 slovenská města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Jaké je slovenské národní jídlo?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9)     Jak se jmenuje nejvyšší hora Tater a kolik měří?</a:t>
            </a:r>
          </a:p>
          <a:p>
            <a:pPr marL="0" indent="0">
              <a:buNone/>
            </a:pPr>
            <a:r>
              <a:rPr lang="cs-CZ" sz="2000" dirty="0" smtClean="0"/>
              <a:t>10)   Který slovenský zbojník bohatým bral a chudým dával?</a:t>
            </a:r>
          </a:p>
          <a:p>
            <a:pPr marL="0" indent="0">
              <a:buNone/>
            </a:pPr>
            <a:r>
              <a:rPr lang="cs-CZ" sz="2000" dirty="0" smtClean="0"/>
              <a:t>11)   Se kterým městem má naše škola družbu?</a:t>
            </a:r>
            <a:endParaRPr lang="cs-CZ" sz="2000" dirty="0"/>
          </a:p>
        </p:txBody>
      </p:sp>
      <p:pic>
        <p:nvPicPr>
          <p:cNvPr id="3074" name="Picture 2" descr="http://upload.wikimedia.org/wikipedia/commons/thumb/e/e6/Flag_of_Slovakia.svg/220px-Flag_of_Slovak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0"/>
            <a:ext cx="2452690" cy="1714488"/>
          </a:xfrm>
          <a:prstGeom prst="rect">
            <a:avLst/>
          </a:prstGeom>
          <a:noFill/>
        </p:spPr>
      </p:pic>
      <p:pic>
        <p:nvPicPr>
          <p:cNvPr id="3078" name="Picture 6" descr="http://upload.wikimedia.org/wikipedia/commons/7/7d/Mapa_Slovens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143116"/>
            <a:ext cx="4357718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2247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odpovědi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14422"/>
            <a:ext cx="8229600" cy="5429288"/>
          </a:xfrm>
          <a:solidFill>
            <a:srgbClr val="00B0F0"/>
          </a:solidFill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cs-CZ" sz="2000" dirty="0"/>
              <a:t>1</a:t>
            </a:r>
            <a:r>
              <a:rPr lang="cs-CZ" sz="2000" dirty="0" smtClean="0"/>
              <a:t>. ledna 1993.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Ivan Gašparovič.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Přibližně 5 miliónů obyvatel.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Bílou, modrou a červenou.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Slovenské euro.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Bratislava.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Bratislava, Nitra, Košice.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Brynzové halušky.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Gerlachovský štít – 2655m.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Juraj Jánošík.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Liptovské Sliače.</a:t>
            </a:r>
            <a:endParaRPr lang="cs-CZ" sz="2000" dirty="0"/>
          </a:p>
        </p:txBody>
      </p:sp>
      <p:pic>
        <p:nvPicPr>
          <p:cNvPr id="2052" name="Picture 4" descr="http://upload.wikimedia.org/wikipedia/commons/6/6c/Gerlachovsky_stit_from_Velicka_do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1214422"/>
            <a:ext cx="3571900" cy="2857520"/>
          </a:xfrm>
          <a:prstGeom prst="rect">
            <a:avLst/>
          </a:prstGeom>
          <a:noFill/>
        </p:spPr>
      </p:pic>
      <p:pic>
        <p:nvPicPr>
          <p:cNvPr id="2054" name="Picture 6" descr="http://upload.wikimedia.org/wikipedia/commons/thumb/b/b9/HaluskyzoZiaru.JPG/1024px-HaluskyzoZiar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857628"/>
            <a:ext cx="2824114" cy="2571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7777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b="1" dirty="0" smtClean="0"/>
              <a:t>30.12.2012 - Obrazový </a:t>
            </a:r>
            <a:r>
              <a:rPr lang="cs-CZ" sz="1600" b="1" dirty="0"/>
              <a:t>materiál dostupný na</a:t>
            </a:r>
            <a:r>
              <a:rPr lang="cs-CZ" sz="1600" b="1" dirty="0" smtClean="0"/>
              <a:t>:</a:t>
            </a:r>
          </a:p>
          <a:p>
            <a:pPr marL="0" indent="0">
              <a:buNone/>
            </a:pPr>
            <a:endParaRPr lang="cs-CZ" sz="1600" b="1" u="sng" dirty="0" smtClean="0">
              <a:hlinkClick r:id="rId2"/>
            </a:endParaRPr>
          </a:p>
          <a:p>
            <a:pPr marL="0" indent="0">
              <a:buNone/>
            </a:pPr>
            <a:r>
              <a:rPr lang="cs-CZ" sz="1600" b="1" u="sng" dirty="0" smtClean="0">
                <a:hlinkClick r:id="rId2"/>
              </a:rPr>
              <a:t>http://</a:t>
            </a:r>
            <a:r>
              <a:rPr lang="cs-CZ" sz="1600" b="1" u="sng" dirty="0" smtClean="0">
                <a:hlinkClick r:id="rId2"/>
              </a:rPr>
              <a:t>cs.wikipedia.org/wiki/Slovensk%C3%A1_vlajka#mediaviewer/File:Flag_of_Slovakia.svg</a:t>
            </a:r>
          </a:p>
          <a:p>
            <a:pPr marL="0" indent="0">
              <a:buNone/>
            </a:pPr>
            <a:endParaRPr lang="cs-CZ" sz="1600" b="1" u="sng" dirty="0" smtClean="0">
              <a:hlinkClick r:id="rId2"/>
            </a:endParaRPr>
          </a:p>
          <a:p>
            <a:pPr marL="0" indent="0">
              <a:buNone/>
            </a:pPr>
            <a:r>
              <a:rPr lang="cs-CZ" sz="1600" b="1" u="sng" dirty="0" smtClean="0">
                <a:hlinkClick r:id="rId2"/>
              </a:rPr>
              <a:t>http://</a:t>
            </a:r>
            <a:r>
              <a:rPr lang="cs-CZ" sz="1600" b="1" u="sng" dirty="0" smtClean="0">
                <a:hlinkClick r:id="rId2"/>
              </a:rPr>
              <a:t>cs.wikipedia.org/wiki/Slovensko#mediaviewer/File:Mapa_Slovenska.PNG</a:t>
            </a:r>
          </a:p>
          <a:p>
            <a:pPr marL="0" indent="0">
              <a:buNone/>
            </a:pPr>
            <a:endParaRPr lang="cs-CZ" sz="1600" b="1" u="sng" dirty="0" smtClean="0">
              <a:hlinkClick r:id="rId2"/>
            </a:endParaRPr>
          </a:p>
          <a:p>
            <a:pPr marL="0" indent="0">
              <a:buNone/>
            </a:pPr>
            <a:r>
              <a:rPr lang="cs-CZ" sz="1600" b="1" u="sng" dirty="0" smtClean="0">
                <a:hlinkClick r:id="rId2"/>
              </a:rPr>
              <a:t>http://</a:t>
            </a:r>
            <a:r>
              <a:rPr lang="cs-CZ" sz="1600" b="1" u="sng" dirty="0" smtClean="0">
                <a:hlinkClick r:id="rId2"/>
              </a:rPr>
              <a:t>cs.wikipedia.org/wiki/Vysok%C3%A9_Tatry#mediaviewer/File:Gerlachovsky_stit_from_Velicka_dolina.jpg</a:t>
            </a:r>
          </a:p>
          <a:p>
            <a:pPr marL="0" indent="0">
              <a:buNone/>
            </a:pPr>
            <a:endParaRPr lang="cs-CZ" sz="1600" b="1" u="sng" dirty="0" smtClean="0">
              <a:hlinkClick r:id="rId2"/>
            </a:endParaRPr>
          </a:p>
          <a:p>
            <a:pPr marL="0" indent="0">
              <a:buNone/>
            </a:pPr>
            <a:r>
              <a:rPr lang="cs-CZ" sz="1600" b="1" u="sng" smtClean="0">
                <a:hlinkClick r:id="rId2"/>
              </a:rPr>
              <a:t>http://cs.wikipedia.org/wiki/Brynzov%C3%A9_halu%C5%A1ky#mediaviewer/File:HaluskyzoZiaru.JPG</a:t>
            </a:r>
            <a:endParaRPr lang="cs-CZ" sz="1600" b="1" u="sng" dirty="0" smtClean="0">
              <a:hlinkClick r:id="rId2"/>
            </a:endParaRPr>
          </a:p>
          <a:p>
            <a:pPr marL="0" indent="0">
              <a:buNone/>
            </a:pPr>
            <a:endParaRPr lang="cs-CZ" sz="1600" u="sng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0646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240</Words>
  <Application>Microsoft Office PowerPoint</Application>
  <PresentationFormat>Předvádění na obrazovce (4:3)</PresentationFormat>
  <Paragraphs>65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Kvíz – Slovenská republika</vt:lpstr>
      <vt:lpstr>Správné odpovědi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Práce</cp:lastModifiedBy>
  <cp:revision>18</cp:revision>
  <dcterms:created xsi:type="dcterms:W3CDTF">2012-12-30T18:02:25Z</dcterms:created>
  <dcterms:modified xsi:type="dcterms:W3CDTF">2014-09-14T14:41:04Z</dcterms:modified>
</cp:coreProperties>
</file>