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s://www.google.cz/url?sa=i&amp;rct=j&amp;q=&amp;esrc=s&amp;source=images&amp;cd=&amp;cad=rja&amp;docid=_HGdHwoqth_cWM&amp;tbnid=X6PsmlYU7fEJ3M:&amp;ved=0CAQQjB0&amp;url=http://zena.centrum.cz/deti/zajimavosti/clanek.phtml?id=771169&amp;ei=CwzLUrSKNofGtQa42IHAAg&amp;psig=AFQjCNFRKt1mAe8T2mLcbToNiMtAPwK23A&amp;ust=138912490718038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uan.szhome.com/detail.aspx?id=30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15707081"/>
              </p:ext>
            </p:extLst>
          </p:nvPr>
        </p:nvGraphicFramePr>
        <p:xfrm>
          <a:off x="539552" y="1691774"/>
          <a:ext cx="8064896" cy="46792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92265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VY_12_INOVACE_140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Rodina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Vyprávění</a:t>
                      </a:r>
                      <a:r>
                        <a:rPr lang="cs-CZ" sz="1400" baseline="0" dirty="0" smtClean="0"/>
                        <a:t> o rodině, pojmenování členů rodiny, vztahy v rodině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01.10.2013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04.11.2013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6923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289451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tvoří rodinu?</a:t>
            </a:r>
          </a:p>
          <a:p>
            <a:pPr marL="0" indent="0" algn="ctr">
              <a:buNone/>
            </a:pP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/>
              <a:t>Kolik členů má tvoje rodina? </a:t>
            </a:r>
          </a:p>
          <a:p>
            <a:pPr marL="0" indent="0" algn="ctr">
              <a:buNone/>
            </a:pPr>
            <a:r>
              <a:rPr lang="cs-CZ" b="1" dirty="0" smtClean="0"/>
              <a:t>Proč je rodina důležitá?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5" name="Picture 11" descr="C:\Users\Práce\AppData\Local\Microsoft\Windows\Temporary Internet Files\Content.IE5\HXOYRACJ\MP9004421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714488"/>
            <a:ext cx="6072198" cy="34766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47475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b="1" dirty="0" smtClean="0"/>
              <a:t>Seřaď členy rodiny od nejstaršího po nejmladšího.</a:t>
            </a:r>
          </a:p>
          <a:p>
            <a:pPr marL="0" indent="0" algn="ctr">
              <a:buNone/>
            </a:pPr>
            <a:endParaRPr lang="cs-CZ" sz="2400" b="1" dirty="0"/>
          </a:p>
          <a:p>
            <a:pPr marL="0" indent="0" algn="ctr">
              <a:buNone/>
            </a:pPr>
            <a:endParaRPr lang="cs-CZ" sz="2400" b="1" dirty="0" smtClean="0"/>
          </a:p>
          <a:p>
            <a:pPr marL="0" indent="0" algn="ctr">
              <a:buNone/>
            </a:pPr>
            <a:endParaRPr lang="cs-CZ" sz="2400" b="1" dirty="0"/>
          </a:p>
          <a:p>
            <a:pPr marL="0" indent="0" algn="ctr">
              <a:buNone/>
            </a:pPr>
            <a:endParaRPr lang="cs-CZ" sz="2400" b="1" dirty="0" smtClean="0"/>
          </a:p>
          <a:p>
            <a:pPr marL="0" indent="0" algn="ctr">
              <a:buNone/>
            </a:pPr>
            <a:endParaRPr lang="cs-CZ" sz="2400" b="1" dirty="0"/>
          </a:p>
          <a:p>
            <a:pPr marL="0" indent="0" algn="ctr">
              <a:buNone/>
            </a:pPr>
            <a:endParaRPr lang="cs-CZ" sz="2400" b="1" dirty="0" smtClean="0"/>
          </a:p>
          <a:p>
            <a:pPr marL="0" indent="0" algn="ctr">
              <a:buNone/>
            </a:pPr>
            <a:r>
              <a:rPr lang="cs-CZ" sz="2400" b="1" dirty="0" smtClean="0"/>
              <a:t>Vyprávěj o své rodině. Co kdo má rád? Co děláte společně?</a:t>
            </a:r>
          </a:p>
          <a:p>
            <a:pPr marL="0" indent="0" algn="ctr">
              <a:buNone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 členy rodiny s domácími povinnostmi:</a:t>
            </a:r>
          </a:p>
          <a:p>
            <a:pPr marL="0" indent="0" algn="ctr">
              <a:buNone/>
            </a:pPr>
            <a:r>
              <a:rPr lang="cs-CZ" sz="2400" b="1" dirty="0" smtClean="0"/>
              <a:t>máma			mytí auta		venčení psa</a:t>
            </a:r>
          </a:p>
          <a:p>
            <a:pPr marL="0" indent="0" algn="ctr">
              <a:buNone/>
            </a:pPr>
            <a:r>
              <a:rPr lang="cs-CZ" sz="2400" b="1" dirty="0" smtClean="0"/>
              <a:t> táta</a:t>
            </a:r>
            <a:r>
              <a:rPr lang="cs-CZ" sz="2400" b="1" dirty="0"/>
              <a:t>	</a:t>
            </a:r>
            <a:r>
              <a:rPr lang="cs-CZ" sz="2400" b="1" dirty="0" smtClean="0"/>
              <a:t>		nakupování		úklid hraček</a:t>
            </a:r>
            <a:endParaRPr lang="cs-CZ" sz="2400" b="1" dirty="0"/>
          </a:p>
          <a:p>
            <a:pPr marL="0" indent="0" algn="ctr">
              <a:buNone/>
            </a:pPr>
            <a:r>
              <a:rPr lang="cs-CZ" sz="2400" b="1" dirty="0" smtClean="0"/>
              <a:t> dcera</a:t>
            </a:r>
            <a:r>
              <a:rPr lang="cs-CZ" sz="2400" b="1" dirty="0"/>
              <a:t>	</a:t>
            </a:r>
            <a:r>
              <a:rPr lang="cs-CZ" sz="2400" b="1" dirty="0" smtClean="0"/>
              <a:t>		 praní			štípání dřeva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2857500" cy="2428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35233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cs-CZ" b="1" i="1" dirty="0" smtClean="0"/>
              <a:t>Co znamenají tato slova?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20506605"/>
              </p:ext>
            </p:extLst>
          </p:nvPr>
        </p:nvGraphicFramePr>
        <p:xfrm>
          <a:off x="467544" y="234888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strýc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12333693"/>
              </p:ext>
            </p:extLst>
          </p:nvPr>
        </p:nvGraphicFramePr>
        <p:xfrm>
          <a:off x="467544" y="306896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babička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6335632"/>
              </p:ext>
            </p:extLst>
          </p:nvPr>
        </p:nvGraphicFramePr>
        <p:xfrm>
          <a:off x="3275856" y="234888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teta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53182"/>
              </p:ext>
            </p:extLst>
          </p:nvPr>
        </p:nvGraphicFramePr>
        <p:xfrm>
          <a:off x="6156176" y="234888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sestřenice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1910217"/>
              </p:ext>
            </p:extLst>
          </p:nvPr>
        </p:nvGraphicFramePr>
        <p:xfrm>
          <a:off x="6156176" y="306896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dědeček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0522124"/>
              </p:ext>
            </p:extLst>
          </p:nvPr>
        </p:nvGraphicFramePr>
        <p:xfrm>
          <a:off x="3275856" y="3068960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vnuk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65981191"/>
              </p:ext>
            </p:extLst>
          </p:nvPr>
        </p:nvGraphicFramePr>
        <p:xfrm>
          <a:off x="1763688" y="3861048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bratranec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16578396"/>
              </p:ext>
            </p:extLst>
          </p:nvPr>
        </p:nvGraphicFramePr>
        <p:xfrm>
          <a:off x="4788024" y="3861048"/>
          <a:ext cx="259228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vnučka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55249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01.10.2013 - Obrazový </a:t>
            </a:r>
            <a:r>
              <a:rPr lang="cs-CZ" sz="1200" b="1" dirty="0"/>
              <a:t>materiál dostupný na:</a:t>
            </a:r>
            <a:endParaRPr lang="cs-CZ" sz="1200" dirty="0" smtClean="0">
              <a:hlinkClick r:id="rId2"/>
            </a:endParaRPr>
          </a:p>
          <a:p>
            <a:pPr marL="0" indent="0">
              <a:buNone/>
            </a:pPr>
            <a:endParaRPr lang="cs-CZ" sz="1200" dirty="0">
              <a:hlinkClick r:id="rId2"/>
            </a:endParaRPr>
          </a:p>
          <a:p>
            <a:pPr marL="0" indent="0">
              <a:buNone/>
            </a:pPr>
            <a:r>
              <a:rPr lang="cs-CZ" sz="1200" dirty="0" smtClean="0">
                <a:hlinkClick r:id="rId3"/>
              </a:rPr>
              <a:t>www.office.</a:t>
            </a:r>
            <a:r>
              <a:rPr lang="cs-CZ" sz="1200" dirty="0" err="1" smtClean="0">
                <a:hlinkClick r:id="rId3"/>
              </a:rPr>
              <a:t>microsoft.com</a:t>
            </a:r>
            <a:r>
              <a:rPr lang="cs-CZ" sz="1200" dirty="0" smtClean="0"/>
              <a:t> - Klipart</a:t>
            </a:r>
            <a:endParaRPr lang="cs-CZ" sz="1200" dirty="0"/>
          </a:p>
          <a:p>
            <a:pPr marL="0" indent="0">
              <a:buNone/>
            </a:pPr>
            <a:r>
              <a:rPr lang="cs-CZ" sz="1200" u="sng" smtClean="0">
                <a:hlinkClick r:id="rId4"/>
              </a:rPr>
              <a:t>http</a:t>
            </a:r>
            <a:r>
              <a:rPr lang="cs-CZ" sz="1200" u="sng" smtClean="0">
                <a:hlinkClick r:id="rId4"/>
              </a:rPr>
              <a:t>://</a:t>
            </a:r>
            <a:r>
              <a:rPr lang="cs-CZ" sz="1200" u="sng" smtClean="0">
                <a:hlinkClick r:id="rId4"/>
              </a:rPr>
              <a:t>tuan.szhome.com/detail.aspx?id=302</a:t>
            </a:r>
            <a:endParaRPr lang="cs-CZ" sz="1200" u="sng" smtClean="0"/>
          </a:p>
          <a:p>
            <a:pPr marL="0" indent="0">
              <a:buNone/>
            </a:pPr>
            <a:r>
              <a:rPr lang="cs-CZ" sz="1200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40197188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165</Words>
  <Application>Microsoft Office PowerPoint</Application>
  <PresentationFormat>Předvádění na obrazovce (4:3)</PresentationFormat>
  <Paragraphs>67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Rodina</vt:lpstr>
      <vt:lpstr>Rodina</vt:lpstr>
      <vt:lpstr>Rodina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Dum</cp:lastModifiedBy>
  <cp:revision>15</cp:revision>
  <dcterms:created xsi:type="dcterms:W3CDTF">2014-01-06T19:54:32Z</dcterms:created>
  <dcterms:modified xsi:type="dcterms:W3CDTF">2014-09-16T10:29:55Z</dcterms:modified>
</cp:coreProperties>
</file>