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72" r:id="rId5"/>
    <p:sldId id="259" r:id="rId6"/>
    <p:sldId id="273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46075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Graf funkce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III-2-06-02_Graf-funkce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leden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95536" y="332656"/>
            <a:ext cx="8377808" cy="8527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 smtClean="0">
                <a:latin typeface="Arial Black" pitchFamily="34" charset="0"/>
              </a:rPr>
              <a:t>GRAF  FUNKCE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0416" y="1412776"/>
            <a:ext cx="8352928" cy="516483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Soustava souřadnic v rovině.</a:t>
            </a:r>
          </a:p>
          <a:p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22" y="2060846"/>
            <a:ext cx="4681115" cy="446188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63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Šipka doleva 8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0488" y="260648"/>
            <a:ext cx="8267306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	Graf funkce umožňuje získat názornou představu o chování funkce v určitém intervalu nebo i v celém definičním oboru.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079138" y="1044517"/>
                <a:ext cx="7543600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Postup při sestrojování grafu si ukážeme na funkci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138" y="1044517"/>
                <a:ext cx="7543600" cy="484043"/>
              </a:xfrm>
              <a:prstGeom prst="rect">
                <a:avLst/>
              </a:prstGeom>
              <a:blipFill rotWithShape="1">
                <a:blip r:embed="rId3"/>
                <a:stretch>
                  <a:fillRect l="-647"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359689" y="1025896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76067" y="1662729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Vypočteme hodnoty této funkce pro zvolená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zapíšeme je do tabulky.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067" y="1662729"/>
                <a:ext cx="820891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69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" name="Tabulka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73473576"/>
                  </p:ext>
                </p:extLst>
              </p:nvPr>
            </p:nvGraphicFramePr>
            <p:xfrm>
              <a:off x="359689" y="2132856"/>
              <a:ext cx="6420483" cy="975868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2100483"/>
                    <a:gridCol w="864000"/>
                    <a:gridCol w="864000"/>
                    <a:gridCol w="864000"/>
                    <a:gridCol w="864000"/>
                    <a:gridCol w="864000"/>
                  </a:tblGrid>
                  <a:tr h="370840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𝒇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: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=−</m:t>
                                </m:r>
                                <m:f>
                                  <m:fPr>
                                    <m:ctrlPr>
                                      <a:rPr lang="cs-CZ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num>
                                  <m:den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-5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9" name="Tabulka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73473576"/>
                  </p:ext>
                </p:extLst>
              </p:nvPr>
            </p:nvGraphicFramePr>
            <p:xfrm>
              <a:off x="359689" y="2132856"/>
              <a:ext cx="6420483" cy="975868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2100483"/>
                    <a:gridCol w="864000"/>
                    <a:gridCol w="864000"/>
                    <a:gridCol w="864000"/>
                    <a:gridCol w="864000"/>
                    <a:gridCol w="864000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t="-8197" r="-206395" b="-1622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0502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t="-66667" r="-206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-5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1" name="Obdélník 20"/>
          <p:cNvSpPr/>
          <p:nvPr/>
        </p:nvSpPr>
        <p:spPr>
          <a:xfrm>
            <a:off x="351172" y="4725144"/>
            <a:ext cx="4075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Těmito body proložíme souvislou křivku, která je grafem dané funkce.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3229653"/>
            <a:ext cx="3580931" cy="347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351171" y="3680157"/>
            <a:ext cx="4075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Do zvolené soustavy souřadnic </a:t>
            </a:r>
            <a:r>
              <a:rPr lang="cs-CZ" i="1" dirty="0" err="1" smtClean="0"/>
              <a:t>Oxy</a:t>
            </a:r>
            <a:r>
              <a:rPr lang="cs-CZ" i="1" dirty="0" smtClean="0"/>
              <a:t> </a:t>
            </a:r>
            <a:r>
              <a:rPr lang="cs-CZ" dirty="0" smtClean="0"/>
              <a:t>podle tabulky zakreslíme body.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67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79418" y="213614"/>
                <a:ext cx="8352928" cy="110217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Graf funkce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v dané soustavě souřadnic je množina všech bodů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𝑋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</m:d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patří do definičního oboru funkce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18" y="213614"/>
                <a:ext cx="8352928" cy="1102179"/>
              </a:xfrm>
              <a:prstGeom prst="rect">
                <a:avLst/>
              </a:prstGeom>
              <a:blipFill rotWithShape="1">
                <a:blip r:embed="rId2"/>
                <a:stretch>
                  <a:fillRect l="-872" r="-945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69956"/>
            <a:ext cx="3647456" cy="34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94876" y="1517579"/>
            <a:ext cx="8352928" cy="1102179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Graf funkce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 s každou přímkou rovnoběžnou s osou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nejvýše jeden společný bod.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105816" y="2727541"/>
            <a:ext cx="75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Proč nemůže přímka rovnoběžná s osou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protnout graf žádné funkce ve dvou bodech!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4876" y="2850652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4876" y="4654991"/>
            <a:ext cx="4482740" cy="1471511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Funkce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předpis, který každému číslu dané množiny </a:t>
            </a:r>
            <a:r>
              <a:rPr lang="cs-CZ" sz="2400" i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přiřazuje jediné reálné číslo.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94876" y="3573016"/>
                <a:ext cx="448274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Funkce číslu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přiřazuje dvě různá čísla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což podle definice funkce není možné.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76" y="3573016"/>
                <a:ext cx="4482740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1224" t="-3289" r="-1088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05816" y="460703"/>
            <a:ext cx="75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Rozhodněte, která z křivek je nebo není grafem nějaké funkce.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4876" y="383759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25" y="3807822"/>
            <a:ext cx="2588088" cy="250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25" y="1052736"/>
            <a:ext cx="2578318" cy="2492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2736"/>
            <a:ext cx="2600836" cy="2492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398" y="3806187"/>
            <a:ext cx="2611494" cy="2503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3635896" y="2968686"/>
            <a:ext cx="648072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812360" y="2989267"/>
            <a:ext cx="648072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5076057" y="1052736"/>
            <a:ext cx="2600835" cy="251259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076057" y="1052736"/>
            <a:ext cx="2600835" cy="249201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aoblený obdélník 22"/>
          <p:cNvSpPr/>
          <p:nvPr/>
        </p:nvSpPr>
        <p:spPr>
          <a:xfrm>
            <a:off x="3635896" y="5733256"/>
            <a:ext cx="648072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Přímá spojnice 23"/>
          <p:cNvCxnSpPr/>
          <p:nvPr/>
        </p:nvCxnSpPr>
        <p:spPr>
          <a:xfrm flipV="1">
            <a:off x="911487" y="3814393"/>
            <a:ext cx="2600835" cy="251259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911487" y="3814393"/>
            <a:ext cx="2600835" cy="249201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942225" y="1052736"/>
            <a:ext cx="2570097" cy="2492014"/>
          </a:xfrm>
          <a:prstGeom prst="rect">
            <a:avLst/>
          </a:prstGeom>
          <a:noFill/>
          <a:ln w="508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 26"/>
          <p:cNvSpPr/>
          <p:nvPr/>
        </p:nvSpPr>
        <p:spPr>
          <a:xfrm>
            <a:off x="7779767" y="5750924"/>
            <a:ext cx="648072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086096" y="3834974"/>
            <a:ext cx="2570097" cy="2492014"/>
          </a:xfrm>
          <a:prstGeom prst="rect">
            <a:avLst/>
          </a:prstGeom>
          <a:noFill/>
          <a:ln w="508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61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9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Funkce – graf.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si zopakují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Kartézskou soustavu souřadnic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Seznámí se s grafem funkce jako grafickým zobrazením funkce. Poznají zda daná křivka reprezentuje nějakou funkci.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7008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1939</TotalTime>
  <Words>325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125</cp:revision>
  <dcterms:created xsi:type="dcterms:W3CDTF">2013-01-11T17:11:37Z</dcterms:created>
  <dcterms:modified xsi:type="dcterms:W3CDTF">2013-11-26T17:18:45Z</dcterms:modified>
</cp:coreProperties>
</file>